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599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Microsoft_Word_97_-_2003_Document1.doc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B694-3868-4C1F-AF30-27D672667F49}" type="datetimeFigureOut">
              <a:rPr lang="en-GB" smtClean="0"/>
              <a:pPr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WFME is the global organisation concerned with education and training of medical doctors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70D8-D929-43CC-9853-40D0E539DD8F}" type="slidenum">
              <a:rPr lang="en-GB" smtClean="0"/>
              <a:pPr/>
              <a:t>‹Nº›</a:t>
            </a:fld>
            <a:endParaRPr lang="en-GB"/>
          </a:p>
        </p:txBody>
      </p:sp>
      <p:graphicFrame>
        <p:nvGraphicFramePr>
          <p:cNvPr id="13313" name="Object 4"/>
          <p:cNvGraphicFramePr>
            <a:graphicFrameLocks noChangeAspect="1"/>
          </p:cNvGraphicFramePr>
          <p:nvPr/>
        </p:nvGraphicFramePr>
        <p:xfrm>
          <a:off x="7524750" y="333375"/>
          <a:ext cx="1114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kument" r:id="rId15" imgW="1343520" imgH="1082520" progId="Word.Document.8">
                  <p:embed/>
                </p:oleObj>
              </mc:Choice>
              <mc:Fallback>
                <p:oleObj name="Dokument" r:id="rId15" imgW="1343520" imgH="10825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33375"/>
                        <a:ext cx="11144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412776"/>
            <a:ext cx="83820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D252-E6FA-40BB-B50F-F27B52175A6D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0D51-D9EC-4C7B-9AC5-CFDAF8C40420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Microsoft_Word_97_-_2003_Document2.doc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en-GB" dirty="0" smtClean="0"/>
              <a:t>Palace, Workshop or Network? - the World Federation for Medical Education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David Gordon</a:t>
            </a:r>
          </a:p>
          <a:p>
            <a:r>
              <a:rPr lang="en-GB" dirty="0" smtClean="0"/>
              <a:t>WFME</a:t>
            </a:r>
          </a:p>
          <a:p>
            <a:r>
              <a:rPr lang="en-GB" dirty="0" err="1" smtClean="0"/>
              <a:t>Ferney</a:t>
            </a:r>
            <a:r>
              <a:rPr lang="en-GB" dirty="0" smtClean="0"/>
              <a:t>-Voltaire, France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524328" y="332656"/>
          <a:ext cx="1114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kument" r:id="rId4" imgW="1343520" imgH="1082520" progId="Word.Document.8">
                  <p:embed/>
                </p:oleObj>
              </mc:Choice>
              <mc:Fallback>
                <p:oleObj name="Dokument" r:id="rId4" imgW="1343520" imgH="1082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32656"/>
                        <a:ext cx="11144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1412776"/>
            <a:ext cx="83820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28" name="Picture 4" descr="https://encrypted-tbn3.google.com/images?q=tbn:ANd9GcTfQVw2jSvu6gHRL_t281mwx-sMAHvNuDLecyXv9TrYabuL1IFJz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746730"/>
            <a:ext cx="4339183" cy="3250201"/>
          </a:xfrm>
          <a:prstGeom prst="rect">
            <a:avLst/>
          </a:prstGeom>
          <a:noFill/>
        </p:spPr>
      </p:pic>
      <p:pic>
        <p:nvPicPr>
          <p:cNvPr id="1030" name="Picture 6" descr="https://encrypted-tbn2.google.com/images?q=tbn:ANd9GcScv97Nkt2_ahi5eg-Zb1d-gYB3ovvGcSmY90Skd4ymUvBzlwKzZ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49080"/>
            <a:ext cx="3593253" cy="2391148"/>
          </a:xfrm>
          <a:prstGeom prst="rect">
            <a:avLst/>
          </a:prstGeom>
          <a:noFill/>
        </p:spPr>
      </p:pic>
      <p:pic>
        <p:nvPicPr>
          <p:cNvPr id="1032" name="Picture 8" descr="https://encrypted-tbn1.google.com/images?q=tbn:ANd9GcSth9MGzKoomrVoJbBmFY4OCs1FCcT07wKtUzfZGT0ZQnaKltT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564904"/>
            <a:ext cx="2466975" cy="1847851"/>
          </a:xfrm>
          <a:prstGeom prst="rect">
            <a:avLst/>
          </a:prstGeom>
          <a:noFill/>
        </p:spPr>
      </p:pic>
      <p:pic>
        <p:nvPicPr>
          <p:cNvPr id="1034" name="Picture 10" descr="https://encrypted-tbn0.google.com/images?q=tbn:ANd9GcSaQ1tLWi6UjQIh88gGEUNhE-gZ2OlpTXicQqKLUUcqOsrFvNy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333602"/>
            <a:ext cx="5976664" cy="5793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4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idea (1966) coming from WHO, the World Medical Association, and medical educators</a:t>
            </a:r>
          </a:p>
          <a:p>
            <a:r>
              <a:rPr lang="en-GB" dirty="0" smtClean="0"/>
              <a:t>Established 1972 – WHO, WMA, regional associations for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6058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74" y="1844824"/>
            <a:ext cx="7071483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1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Now also involves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- closely – </a:t>
            </a:r>
          </a:p>
          <a:p>
            <a:pPr lvl="2"/>
            <a:r>
              <a:rPr lang="en-GB" dirty="0" smtClean="0"/>
              <a:t>IFMSA (students)</a:t>
            </a:r>
          </a:p>
          <a:p>
            <a:pPr lvl="2"/>
            <a:r>
              <a:rPr lang="en-GB" dirty="0" smtClean="0"/>
              <a:t>ECFMG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- also – </a:t>
            </a:r>
          </a:p>
          <a:p>
            <a:pPr lvl="2"/>
            <a:r>
              <a:rPr lang="en-GB" dirty="0" smtClean="0"/>
              <a:t>UNESCO</a:t>
            </a:r>
          </a:p>
          <a:p>
            <a:pPr lvl="2"/>
            <a:r>
              <a:rPr lang="en-GB" dirty="0" err="1" smtClean="0"/>
              <a:t>CenMEDIC</a:t>
            </a:r>
            <a:r>
              <a:rPr lang="en-GB" dirty="0" smtClean="0"/>
              <a:t> (Centre for Medical Education in Context)</a:t>
            </a:r>
          </a:p>
          <a:p>
            <a:pPr lvl="2"/>
            <a:r>
              <a:rPr lang="en-GB" dirty="0" smtClean="0"/>
              <a:t>AMSE</a:t>
            </a:r>
          </a:p>
          <a:p>
            <a:pPr lvl="2"/>
            <a:r>
              <a:rPr lang="en-GB" dirty="0" smtClean="0"/>
              <a:t>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0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Bureaucracy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Executive committee</a:t>
            </a:r>
          </a:p>
          <a:p>
            <a:pPr lvl="1"/>
            <a:r>
              <a:rPr lang="en-GB" dirty="0" smtClean="0"/>
              <a:t>Members in </a:t>
            </a:r>
            <a:r>
              <a:rPr lang="en-GB" smtClean="0"/>
              <a:t>all categories </a:t>
            </a:r>
            <a:r>
              <a:rPr lang="en-GB" dirty="0" smtClean="0"/>
              <a:t>(regions, WHO, WMA, IFMSA, ECFMG etc)</a:t>
            </a:r>
          </a:p>
          <a:p>
            <a:r>
              <a:rPr lang="en-GB" dirty="0" smtClean="0"/>
              <a:t>President  (~100%) (+ past-president and vice-president)</a:t>
            </a:r>
          </a:p>
          <a:p>
            <a:r>
              <a:rPr lang="en-GB" dirty="0" smtClean="0"/>
              <a:t>Administration (one full-time, two part-time</a:t>
            </a:r>
          </a:p>
          <a:p>
            <a:r>
              <a:rPr lang="en-GB" dirty="0" smtClean="0"/>
              <a:t>Treasurer (part time)</a:t>
            </a:r>
          </a:p>
          <a:p>
            <a:r>
              <a:rPr lang="en-GB" dirty="0" smtClean="0"/>
              <a:t>Many advisers</a:t>
            </a:r>
            <a:endParaRPr lang="en-GB" dirty="0"/>
          </a:p>
        </p:txBody>
      </p:sp>
      <p:pic>
        <p:nvPicPr>
          <p:cNvPr id="39938" name="Picture 2" descr="C:\Documents and Settings\dgordon\My Documents\WFME website\Pictures for Website\WFMEExco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3283099" cy="2197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glass and marble palace…..</a:t>
            </a:r>
          </a:p>
          <a:p>
            <a:r>
              <a:rPr lang="en-GB" dirty="0" smtClean="0"/>
              <a:t>One large room in </a:t>
            </a:r>
            <a:r>
              <a:rPr lang="en-GB" dirty="0" err="1" smtClean="0"/>
              <a:t>Ferney</a:t>
            </a:r>
            <a:r>
              <a:rPr lang="en-GB" dirty="0" smtClean="0"/>
              <a:t>, one tiny room in Copenhagen</a:t>
            </a:r>
          </a:p>
          <a:p>
            <a:r>
              <a:rPr lang="en-GB" dirty="0" smtClean="0"/>
              <a:t>Dozens of phone calls and emails from around the world, every day</a:t>
            </a:r>
          </a:p>
          <a:p>
            <a:r>
              <a:rPr lang="en-GB" dirty="0" smtClean="0"/>
              <a:t>(USA, Edinburgh, Copenhagen, </a:t>
            </a:r>
            <a:r>
              <a:rPr lang="en-GB" dirty="0" err="1" smtClean="0"/>
              <a:t>Ferney</a:t>
            </a:r>
            <a:r>
              <a:rPr lang="en-GB" dirty="0" smtClean="0"/>
              <a:t>-Voltaire)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How does a workshop and network organisation work? – last 15 years</a:t>
            </a:r>
          </a:p>
          <a:p>
            <a:pPr lvl="1"/>
            <a:r>
              <a:rPr lang="en-GB" dirty="0" smtClean="0"/>
              <a:t>Standards for medical education</a:t>
            </a:r>
          </a:p>
          <a:p>
            <a:pPr lvl="1"/>
            <a:r>
              <a:rPr lang="en-GB" dirty="0" smtClean="0"/>
              <a:t>Accreditation</a:t>
            </a:r>
          </a:p>
          <a:p>
            <a:pPr lvl="1"/>
            <a:r>
              <a:rPr lang="en-GB" dirty="0" smtClean="0"/>
              <a:t>Essential databases</a:t>
            </a:r>
          </a:p>
          <a:p>
            <a:pPr lvl="1"/>
            <a:r>
              <a:rPr lang="en-GB" dirty="0" smtClean="0"/>
              <a:t>The future role of the doctor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FMEDraf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09802C7-85F5-6447-8036-55A2AB9D7E7E}" vid="{B78E9B62-7B69-2441-B47D-15B37D0F99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09802C7-85F5-6447-8036-55A2AB9D7E7E}" vid="{DD5A9BE0-E8B9-994D-BE9E-4BAF5B0444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WFME Presentation</Template>
  <TotalTime>1</TotalTime>
  <Words>189</Words>
  <Application>Microsoft Office PowerPoint</Application>
  <PresentationFormat>Presentación en pantalla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WFMEDraft2</vt:lpstr>
      <vt:lpstr>Custom Design</vt:lpstr>
      <vt:lpstr>Dokument</vt:lpstr>
      <vt:lpstr>Palace, Workshop or Network? - the World Federation for Medical Education</vt:lpstr>
      <vt:lpstr>Presentación de PowerPoint</vt:lpstr>
      <vt:lpstr>Background and history</vt:lpstr>
      <vt:lpstr>Presentación de PowerPoint</vt:lpstr>
      <vt:lpstr>Presentación de PowerPoint</vt:lpstr>
      <vt:lpstr>Bureaucracy</vt:lpstr>
      <vt:lpstr>Presentación de PowerPoint</vt:lpstr>
      <vt:lpstr>What does it do?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Gordon</dc:creator>
  <cp:lastModifiedBy>JJ Dom</cp:lastModifiedBy>
  <cp:revision>4</cp:revision>
  <dcterms:created xsi:type="dcterms:W3CDTF">2016-06-16T16:14:37Z</dcterms:created>
  <dcterms:modified xsi:type="dcterms:W3CDTF">2016-06-16T16:26:52Z</dcterms:modified>
</cp:coreProperties>
</file>