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0" r:id="rId3"/>
    <p:sldId id="316" r:id="rId4"/>
    <p:sldId id="319" r:id="rId5"/>
    <p:sldId id="315" r:id="rId6"/>
    <p:sldId id="275" r:id="rId7"/>
    <p:sldId id="314" r:id="rId8"/>
    <p:sldId id="279" r:id="rId9"/>
    <p:sldId id="299" r:id="rId10"/>
    <p:sldId id="317" r:id="rId11"/>
    <p:sldId id="318" r:id="rId12"/>
    <p:sldId id="284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70" autoAdjust="0"/>
    <p:restoredTop sz="86466" autoAdjust="0"/>
  </p:normalViewPr>
  <p:slideViewPr>
    <p:cSldViewPr snapToGrid="0">
      <p:cViewPr>
        <p:scale>
          <a:sx n="70" d="100"/>
          <a:sy n="70" d="100"/>
        </p:scale>
        <p:origin x="-1344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3308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06794-82C6-40A9-AEB3-AE30EF07E22A}" type="doc">
      <dgm:prSet loTypeId="urn:microsoft.com/office/officeart/2005/8/layout/pList1#1" loCatId="list" qsTypeId="urn:microsoft.com/office/officeart/2005/8/quickstyle/3d2" qsCatId="3D" csTypeId="urn:microsoft.com/office/officeart/2005/8/colors/colorful2" csCatId="colorful" phldr="1"/>
      <dgm:spPr/>
    </dgm:pt>
    <dgm:pt modelId="{F43763DF-022C-42D6-BAB0-04F5D88FD0CE}">
      <dgm:prSet phldrT="[Texto]" custT="1"/>
      <dgm:spPr>
        <a:solidFill>
          <a:schemeClr val="accent3"/>
        </a:solidFill>
      </dgm:spPr>
      <dgm:t>
        <a:bodyPr anchor="ctr" anchorCtr="0"/>
        <a:lstStyle/>
        <a:p>
          <a:pPr algn="ctr"/>
          <a:r>
            <a:rPr lang="es-MX" sz="1800" b="1" dirty="0" smtClean="0">
              <a:solidFill>
                <a:schemeClr val="tx1"/>
              </a:solidFill>
            </a:rPr>
            <a:t>COMUNICACIÓN BIDIRECCIONAL</a:t>
          </a:r>
          <a:endParaRPr lang="es-MX" sz="1800" b="1" dirty="0">
            <a:solidFill>
              <a:schemeClr val="tx1"/>
            </a:solidFill>
          </a:endParaRPr>
        </a:p>
      </dgm:t>
    </dgm:pt>
    <dgm:pt modelId="{9EC7C4B7-D104-4913-9843-1FE6DE35E621}" type="parTrans" cxnId="{40D664A6-98E7-4D0D-ADD8-DD4BF5D75D67}">
      <dgm:prSet/>
      <dgm:spPr/>
      <dgm:t>
        <a:bodyPr/>
        <a:lstStyle/>
        <a:p>
          <a:endParaRPr lang="es-MX" sz="3200" b="1">
            <a:solidFill>
              <a:schemeClr val="tx1"/>
            </a:solidFill>
          </a:endParaRPr>
        </a:p>
      </dgm:t>
    </dgm:pt>
    <dgm:pt modelId="{C1EE43A5-513C-4CD6-9DF7-250AC4ABE3C7}" type="sibTrans" cxnId="{40D664A6-98E7-4D0D-ADD8-DD4BF5D75D67}">
      <dgm:prSet/>
      <dgm:spPr/>
      <dgm:t>
        <a:bodyPr/>
        <a:lstStyle/>
        <a:p>
          <a:endParaRPr lang="es-MX" sz="3200" b="1">
            <a:solidFill>
              <a:schemeClr val="tx1"/>
            </a:solidFill>
          </a:endParaRPr>
        </a:p>
      </dgm:t>
    </dgm:pt>
    <dgm:pt modelId="{9DA5E4AA-5CBD-4EED-BBC4-96FFF76FCA12}">
      <dgm:prSet phldrT="[Texto]" custT="1"/>
      <dgm:spPr>
        <a:solidFill>
          <a:schemeClr val="bg1">
            <a:lumMod val="50000"/>
          </a:schemeClr>
        </a:solidFill>
      </dgm:spPr>
      <dgm:t>
        <a:bodyPr anchor="ctr" anchorCtr="0"/>
        <a:lstStyle/>
        <a:p>
          <a:pPr algn="ctr"/>
          <a:r>
            <a:rPr lang="es-MX" sz="1800" b="1" dirty="0" smtClean="0">
              <a:solidFill>
                <a:schemeClr val="bg1"/>
              </a:solidFill>
            </a:rPr>
            <a:t>ESTUDIO INDEPENDIENTE Y FLEXIBLE</a:t>
          </a:r>
        </a:p>
      </dgm:t>
    </dgm:pt>
    <dgm:pt modelId="{9EC0ECFC-41C0-4D39-8504-1B88D8203341}" type="parTrans" cxnId="{75CBE86C-194A-415C-975D-76406944925A}">
      <dgm:prSet/>
      <dgm:spPr/>
      <dgm:t>
        <a:bodyPr/>
        <a:lstStyle/>
        <a:p>
          <a:endParaRPr lang="es-MX" sz="3200" b="1"/>
        </a:p>
      </dgm:t>
    </dgm:pt>
    <dgm:pt modelId="{45B7751E-2F64-49B7-93D9-65EE1FF1B0C4}" type="sibTrans" cxnId="{75CBE86C-194A-415C-975D-76406944925A}">
      <dgm:prSet/>
      <dgm:spPr/>
      <dgm:t>
        <a:bodyPr/>
        <a:lstStyle/>
        <a:p>
          <a:endParaRPr lang="es-MX" sz="3200" b="1"/>
        </a:p>
      </dgm:t>
    </dgm:pt>
    <dgm:pt modelId="{D0F39FC7-34E8-4C20-A9EC-69E69FA9204E}">
      <dgm:prSet phldrT="[Texto]" custT="1"/>
      <dgm:spPr>
        <a:solidFill>
          <a:schemeClr val="bg1">
            <a:lumMod val="50000"/>
          </a:schemeClr>
        </a:solidFill>
      </dgm:spPr>
      <dgm:t>
        <a:bodyPr anchor="ctr" anchorCtr="0"/>
        <a:lstStyle/>
        <a:p>
          <a:pPr algn="ctr"/>
          <a:r>
            <a:rPr lang="es-MX" sz="1800" b="1" dirty="0" smtClean="0">
              <a:solidFill>
                <a:schemeClr val="bg1"/>
              </a:solidFill>
            </a:rPr>
            <a:t>INCLUYENTE</a:t>
          </a:r>
          <a:endParaRPr lang="es-MX" sz="1800" b="1" dirty="0">
            <a:solidFill>
              <a:schemeClr val="bg1"/>
            </a:solidFill>
          </a:endParaRPr>
        </a:p>
      </dgm:t>
    </dgm:pt>
    <dgm:pt modelId="{15B77DF8-E6E2-47B4-8B8B-F4BF3690D8C5}" type="parTrans" cxnId="{F1769858-2F52-4384-94FD-B33D7E588DDF}">
      <dgm:prSet/>
      <dgm:spPr/>
      <dgm:t>
        <a:bodyPr/>
        <a:lstStyle/>
        <a:p>
          <a:endParaRPr lang="es-MX" sz="2400"/>
        </a:p>
      </dgm:t>
    </dgm:pt>
    <dgm:pt modelId="{517F30C9-D03A-4F4B-AEFC-05F8219E0B3F}" type="sibTrans" cxnId="{F1769858-2F52-4384-94FD-B33D7E588DDF}">
      <dgm:prSet/>
      <dgm:spPr/>
      <dgm:t>
        <a:bodyPr/>
        <a:lstStyle/>
        <a:p>
          <a:endParaRPr lang="es-MX" sz="2400"/>
        </a:p>
      </dgm:t>
    </dgm:pt>
    <dgm:pt modelId="{CAD8D4AF-4CF0-4479-99AB-3CEA43EE6844}">
      <dgm:prSet phldrT="[Texto]" custT="1"/>
      <dgm:spPr>
        <a:solidFill>
          <a:schemeClr val="bg1">
            <a:lumMod val="50000"/>
          </a:schemeClr>
        </a:solidFill>
      </dgm:spPr>
      <dgm:t>
        <a:bodyPr anchor="ctr" anchorCtr="0"/>
        <a:lstStyle/>
        <a:p>
          <a:pPr algn="ctr"/>
          <a:r>
            <a:rPr lang="es-MX" sz="1800" b="1" dirty="0" smtClean="0">
              <a:solidFill>
                <a:schemeClr val="bg1"/>
              </a:solidFill>
            </a:rPr>
            <a:t>ECONOMICO</a:t>
          </a:r>
          <a:endParaRPr lang="es-MX" sz="1800" b="1" dirty="0">
            <a:solidFill>
              <a:schemeClr val="bg1"/>
            </a:solidFill>
          </a:endParaRPr>
        </a:p>
      </dgm:t>
    </dgm:pt>
    <dgm:pt modelId="{8554B0EF-20E1-4936-B425-6A012FE93993}" type="parTrans" cxnId="{0EFA66B9-FAB2-4337-8101-1DEE61B27BAD}">
      <dgm:prSet/>
      <dgm:spPr/>
      <dgm:t>
        <a:bodyPr/>
        <a:lstStyle/>
        <a:p>
          <a:endParaRPr lang="es-MX" sz="2400"/>
        </a:p>
      </dgm:t>
    </dgm:pt>
    <dgm:pt modelId="{FF0FF1EB-37B6-4E29-A496-9CC1D07C1CDE}" type="sibTrans" cxnId="{0EFA66B9-FAB2-4337-8101-1DEE61B27BAD}">
      <dgm:prSet/>
      <dgm:spPr/>
      <dgm:t>
        <a:bodyPr/>
        <a:lstStyle/>
        <a:p>
          <a:endParaRPr lang="es-MX" sz="2400"/>
        </a:p>
      </dgm:t>
    </dgm:pt>
    <dgm:pt modelId="{3ED70564-A894-4440-A154-F4D0060DA464}">
      <dgm:prSet phldrT="[Texto]" custT="1"/>
      <dgm:spPr>
        <a:solidFill>
          <a:schemeClr val="accent3"/>
        </a:solidFill>
      </dgm:spPr>
      <dgm:t>
        <a:bodyPr anchor="ctr" anchorCtr="0"/>
        <a:lstStyle/>
        <a:p>
          <a:pPr algn="ctr"/>
          <a:r>
            <a:rPr lang="es-MX" sz="1800" b="1" dirty="0" smtClean="0">
              <a:solidFill>
                <a:schemeClr val="tx1"/>
              </a:solidFill>
            </a:rPr>
            <a:t>SEPARACION DEL PROFESOR - ALUMNO</a:t>
          </a:r>
          <a:endParaRPr lang="es-MX" sz="2800" b="1" dirty="0">
            <a:solidFill>
              <a:schemeClr val="tx1"/>
            </a:solidFill>
          </a:endParaRPr>
        </a:p>
      </dgm:t>
    </dgm:pt>
    <dgm:pt modelId="{E24950D1-36DA-42F3-8F2E-FAFA6147FD24}" type="sibTrans" cxnId="{DDA9CAC5-7834-40CE-9253-0F3B064E6D60}">
      <dgm:prSet/>
      <dgm:spPr/>
      <dgm:t>
        <a:bodyPr/>
        <a:lstStyle/>
        <a:p>
          <a:endParaRPr lang="es-MX" sz="3200" b="1">
            <a:solidFill>
              <a:schemeClr val="tx1"/>
            </a:solidFill>
          </a:endParaRPr>
        </a:p>
      </dgm:t>
    </dgm:pt>
    <dgm:pt modelId="{E76286E1-B0DD-4F93-8BFB-E9820E90081A}" type="parTrans" cxnId="{DDA9CAC5-7834-40CE-9253-0F3B064E6D60}">
      <dgm:prSet/>
      <dgm:spPr/>
      <dgm:t>
        <a:bodyPr/>
        <a:lstStyle/>
        <a:p>
          <a:endParaRPr lang="es-MX" sz="3200" b="1">
            <a:solidFill>
              <a:schemeClr val="tx1"/>
            </a:solidFill>
          </a:endParaRPr>
        </a:p>
      </dgm:t>
    </dgm:pt>
    <dgm:pt modelId="{239A034F-ECDF-43A0-9975-7476C3E70850}">
      <dgm:prSet phldrT="[Texto]" custT="1"/>
      <dgm:spPr>
        <a:solidFill>
          <a:schemeClr val="accent3"/>
        </a:solidFill>
      </dgm:spPr>
      <dgm:t>
        <a:bodyPr anchor="ctr" anchorCtr="0"/>
        <a:lstStyle/>
        <a:p>
          <a:pPr algn="ctr"/>
          <a:r>
            <a:rPr lang="es-MX" sz="1800" b="1" dirty="0" smtClean="0">
              <a:solidFill>
                <a:schemeClr val="tx1"/>
              </a:solidFill>
            </a:rPr>
            <a:t>PLANEACION Y DESARROLLO INSTITUCIONAL</a:t>
          </a:r>
          <a:endParaRPr lang="es-MX" sz="1800" b="1" dirty="0">
            <a:solidFill>
              <a:schemeClr val="tx1"/>
            </a:solidFill>
          </a:endParaRPr>
        </a:p>
      </dgm:t>
    </dgm:pt>
    <dgm:pt modelId="{ACB083D3-4F49-4D36-83A4-6890F5AF25DC}" type="parTrans" cxnId="{1BE5F10E-D159-4866-AC78-5B6F68C6D680}">
      <dgm:prSet/>
      <dgm:spPr/>
      <dgm:t>
        <a:bodyPr/>
        <a:lstStyle/>
        <a:p>
          <a:endParaRPr lang="es-MX" sz="2000"/>
        </a:p>
      </dgm:t>
    </dgm:pt>
    <dgm:pt modelId="{6DCD189E-C81E-453D-9D66-76CA4615559B}" type="sibTrans" cxnId="{1BE5F10E-D159-4866-AC78-5B6F68C6D680}">
      <dgm:prSet/>
      <dgm:spPr/>
      <dgm:t>
        <a:bodyPr/>
        <a:lstStyle/>
        <a:p>
          <a:endParaRPr lang="es-MX" sz="2000"/>
        </a:p>
      </dgm:t>
    </dgm:pt>
    <dgm:pt modelId="{827245D9-03CE-47CE-A33B-59C53BD86EE9}">
      <dgm:prSet phldrT="[Texto]" custT="1"/>
      <dgm:spPr>
        <a:solidFill>
          <a:schemeClr val="bg1">
            <a:lumMod val="50000"/>
          </a:schemeClr>
        </a:solidFill>
      </dgm:spPr>
      <dgm:t>
        <a:bodyPr anchor="ctr" anchorCtr="0"/>
        <a:lstStyle/>
        <a:p>
          <a:pPr algn="ctr"/>
          <a:r>
            <a:rPr lang="es-MX" sz="1800" b="1" dirty="0" smtClean="0">
              <a:solidFill>
                <a:schemeClr val="bg1"/>
              </a:solidFill>
            </a:rPr>
            <a:t>MODELO EDUCATIVO</a:t>
          </a:r>
          <a:endParaRPr lang="es-MX" sz="1800" b="1" dirty="0">
            <a:solidFill>
              <a:schemeClr val="bg1"/>
            </a:solidFill>
          </a:endParaRPr>
        </a:p>
      </dgm:t>
    </dgm:pt>
    <dgm:pt modelId="{D3510D5A-A363-41D3-8F65-6D62B1654F10}" type="parTrans" cxnId="{D7C9F3F9-53A1-456F-A6E9-47115D72A998}">
      <dgm:prSet/>
      <dgm:spPr/>
      <dgm:t>
        <a:bodyPr/>
        <a:lstStyle/>
        <a:p>
          <a:endParaRPr lang="es-MX" sz="2000"/>
        </a:p>
      </dgm:t>
    </dgm:pt>
    <dgm:pt modelId="{7F38CDDF-7404-4C5E-9116-F4C67BCAE293}" type="sibTrans" cxnId="{D7C9F3F9-53A1-456F-A6E9-47115D72A998}">
      <dgm:prSet/>
      <dgm:spPr/>
      <dgm:t>
        <a:bodyPr/>
        <a:lstStyle/>
        <a:p>
          <a:endParaRPr lang="es-MX" sz="2000"/>
        </a:p>
      </dgm:t>
    </dgm:pt>
    <dgm:pt modelId="{31D31D2E-A082-49BD-9936-04B5FD6495A1}" type="pres">
      <dgm:prSet presAssocID="{E6B06794-82C6-40A9-AEB3-AE30EF07E22A}" presName="Name0" presStyleCnt="0">
        <dgm:presLayoutVars>
          <dgm:dir/>
          <dgm:resizeHandles val="exact"/>
        </dgm:presLayoutVars>
      </dgm:prSet>
      <dgm:spPr/>
    </dgm:pt>
    <dgm:pt modelId="{5505E68D-1D77-45B3-A9EF-2085C140055C}" type="pres">
      <dgm:prSet presAssocID="{3ED70564-A894-4440-A154-F4D0060DA464}" presName="compNode" presStyleCnt="0"/>
      <dgm:spPr/>
    </dgm:pt>
    <dgm:pt modelId="{A6D0ABA6-68BB-4441-9901-33BF29224D99}" type="pres">
      <dgm:prSet presAssocID="{3ED70564-A894-4440-A154-F4D0060DA464}" presName="pictRect" presStyleLbl="nod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4DCE86-9A05-45E3-A902-87BCD9BA4EB4}" type="pres">
      <dgm:prSet presAssocID="{3ED70564-A894-4440-A154-F4D0060DA464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2281CE-C217-4A16-A685-A5769B39352A}" type="pres">
      <dgm:prSet presAssocID="{E24950D1-36DA-42F3-8F2E-FAFA6147FD2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169E7E4C-04DF-4694-A431-07ABC7070DBD}" type="pres">
      <dgm:prSet presAssocID="{9DA5E4AA-5CBD-4EED-BBC4-96FFF76FCA12}" presName="compNode" presStyleCnt="0"/>
      <dgm:spPr/>
    </dgm:pt>
    <dgm:pt modelId="{7D654165-3436-47FA-A0BD-186C5EA0D82F}" type="pres">
      <dgm:prSet presAssocID="{9DA5E4AA-5CBD-4EED-BBC4-96FFF76FCA12}" presName="pictRect" presStyleLbl="nod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0AB91D-E65A-4342-8010-217B1E7BA93A}" type="pres">
      <dgm:prSet presAssocID="{9DA5E4AA-5CBD-4EED-BBC4-96FFF76FCA12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FF1FC8-4237-4090-B15A-7D69982DA126}" type="pres">
      <dgm:prSet presAssocID="{45B7751E-2F64-49B7-93D9-65EE1FF1B0C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5AC2F55-4E78-4832-B63B-6D6AD74FE410}" type="pres">
      <dgm:prSet presAssocID="{F43763DF-022C-42D6-BAB0-04F5D88FD0CE}" presName="compNode" presStyleCnt="0"/>
      <dgm:spPr/>
    </dgm:pt>
    <dgm:pt modelId="{98FD848F-A922-4BCF-BBD7-73D507531EF3}" type="pres">
      <dgm:prSet presAssocID="{F43763DF-022C-42D6-BAB0-04F5D88FD0CE}" presName="pictRect" presStyleLbl="nod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9522100-40A3-4990-87C3-B65ADD1F6E0A}" type="pres">
      <dgm:prSet presAssocID="{F43763DF-022C-42D6-BAB0-04F5D88FD0CE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73EE77-4F0A-4219-81D4-0BCAB3375800}" type="pres">
      <dgm:prSet presAssocID="{C1EE43A5-513C-4CD6-9DF7-250AC4ABE3C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1C4D03E-A6B3-460D-A53A-42947BE9BE66}" type="pres">
      <dgm:prSet presAssocID="{D0F39FC7-34E8-4C20-A9EC-69E69FA9204E}" presName="compNode" presStyleCnt="0"/>
      <dgm:spPr/>
    </dgm:pt>
    <dgm:pt modelId="{57DA3B5F-9302-40E0-A101-E95041DA9F36}" type="pres">
      <dgm:prSet presAssocID="{D0F39FC7-34E8-4C20-A9EC-69E69FA9204E}" presName="pictRect" presStyleLbl="nod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</dgm:spPr>
    </dgm:pt>
    <dgm:pt modelId="{CDC5BF58-2240-41B0-A0A9-73167BADA33E}" type="pres">
      <dgm:prSet presAssocID="{D0F39FC7-34E8-4C20-A9EC-69E69FA9204E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BD6BAD-024B-4ACB-95AB-5379A9B969FA}" type="pres">
      <dgm:prSet presAssocID="{517F30C9-D03A-4F4B-AEFC-05F8219E0B3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5211C8A-494C-4C23-B167-00FC184D1B47}" type="pres">
      <dgm:prSet presAssocID="{CAD8D4AF-4CF0-4479-99AB-3CEA43EE6844}" presName="compNode" presStyleCnt="0"/>
      <dgm:spPr/>
    </dgm:pt>
    <dgm:pt modelId="{11CA6EB2-5D82-4578-BFB2-FF90F9656328}" type="pres">
      <dgm:prSet presAssocID="{CAD8D4AF-4CF0-4479-99AB-3CEA43EE6844}" presName="pictRect" presStyleLbl="nod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54A3450-F6AF-48FF-89E5-CAD0F8D3F2D1}" type="pres">
      <dgm:prSet presAssocID="{CAD8D4AF-4CF0-4479-99AB-3CEA43EE6844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AAB8CB-87B3-4BAF-939A-20E1E66DE700}" type="pres">
      <dgm:prSet presAssocID="{FF0FF1EB-37B6-4E29-A496-9CC1D07C1CD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830F5AB-6BF2-4FCD-9F2E-EAB835214CB1}" type="pres">
      <dgm:prSet presAssocID="{239A034F-ECDF-43A0-9975-7476C3E70850}" presName="compNode" presStyleCnt="0"/>
      <dgm:spPr/>
    </dgm:pt>
    <dgm:pt modelId="{542674BE-D94F-468E-9FFC-77BA73486776}" type="pres">
      <dgm:prSet presAssocID="{239A034F-ECDF-43A0-9975-7476C3E70850}" presName="pictRect" presStyleLbl="nod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E21392D-EB97-4D5A-A6C8-28EF62674B48}" type="pres">
      <dgm:prSet presAssocID="{239A034F-ECDF-43A0-9975-7476C3E70850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A63936-F0C8-4CD9-8661-23FD257B6135}" type="pres">
      <dgm:prSet presAssocID="{6DCD189E-C81E-453D-9D66-76CA4615559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B763FFB-2700-4B08-B756-1370B8B05F32}" type="pres">
      <dgm:prSet presAssocID="{827245D9-03CE-47CE-A33B-59C53BD86EE9}" presName="compNode" presStyleCnt="0"/>
      <dgm:spPr/>
    </dgm:pt>
    <dgm:pt modelId="{83DAFEB8-CDA1-4C3A-9EB9-664D07F565B7}" type="pres">
      <dgm:prSet presAssocID="{827245D9-03CE-47CE-A33B-59C53BD86EE9}" presName="pictRect" presStyleLbl="nod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6D763B26-7CC1-4BD1-AD33-D581C0E6611F}" type="pres">
      <dgm:prSet presAssocID="{827245D9-03CE-47CE-A33B-59C53BD86EE9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851C0EA-640B-4D72-AC72-A816AA22CB5D}" type="presOf" srcId="{517F30C9-D03A-4F4B-AEFC-05F8219E0B3F}" destId="{6DBD6BAD-024B-4ACB-95AB-5379A9B969FA}" srcOrd="0" destOrd="0" presId="urn:microsoft.com/office/officeart/2005/8/layout/pList1#1"/>
    <dgm:cxn modelId="{EB8D1ED0-E904-4545-9132-CEA012DEF110}" type="presOf" srcId="{9DA5E4AA-5CBD-4EED-BBC4-96FFF76FCA12}" destId="{720AB91D-E65A-4342-8010-217B1E7BA93A}" srcOrd="0" destOrd="0" presId="urn:microsoft.com/office/officeart/2005/8/layout/pList1#1"/>
    <dgm:cxn modelId="{A9751B33-A106-484D-9B89-CF355B932E75}" type="presOf" srcId="{F43763DF-022C-42D6-BAB0-04F5D88FD0CE}" destId="{D9522100-40A3-4990-87C3-B65ADD1F6E0A}" srcOrd="0" destOrd="0" presId="urn:microsoft.com/office/officeart/2005/8/layout/pList1#1"/>
    <dgm:cxn modelId="{F1769858-2F52-4384-94FD-B33D7E588DDF}" srcId="{E6B06794-82C6-40A9-AEB3-AE30EF07E22A}" destId="{D0F39FC7-34E8-4C20-A9EC-69E69FA9204E}" srcOrd="3" destOrd="0" parTransId="{15B77DF8-E6E2-47B4-8B8B-F4BF3690D8C5}" sibTransId="{517F30C9-D03A-4F4B-AEFC-05F8219E0B3F}"/>
    <dgm:cxn modelId="{75CBE86C-194A-415C-975D-76406944925A}" srcId="{E6B06794-82C6-40A9-AEB3-AE30EF07E22A}" destId="{9DA5E4AA-5CBD-4EED-BBC4-96FFF76FCA12}" srcOrd="1" destOrd="0" parTransId="{9EC0ECFC-41C0-4D39-8504-1B88D8203341}" sibTransId="{45B7751E-2F64-49B7-93D9-65EE1FF1B0C4}"/>
    <dgm:cxn modelId="{40D664A6-98E7-4D0D-ADD8-DD4BF5D75D67}" srcId="{E6B06794-82C6-40A9-AEB3-AE30EF07E22A}" destId="{F43763DF-022C-42D6-BAB0-04F5D88FD0CE}" srcOrd="2" destOrd="0" parTransId="{9EC7C4B7-D104-4913-9843-1FE6DE35E621}" sibTransId="{C1EE43A5-513C-4CD6-9DF7-250AC4ABE3C7}"/>
    <dgm:cxn modelId="{899FB61C-1AA4-4C73-B026-96D9B8A0FC37}" type="presOf" srcId="{E6B06794-82C6-40A9-AEB3-AE30EF07E22A}" destId="{31D31D2E-A082-49BD-9936-04B5FD6495A1}" srcOrd="0" destOrd="0" presId="urn:microsoft.com/office/officeart/2005/8/layout/pList1#1"/>
    <dgm:cxn modelId="{9CC8FE29-1C93-4C38-9B0D-9155E1002731}" type="presOf" srcId="{FF0FF1EB-37B6-4E29-A496-9CC1D07C1CDE}" destId="{17AAB8CB-87B3-4BAF-939A-20E1E66DE700}" srcOrd="0" destOrd="0" presId="urn:microsoft.com/office/officeart/2005/8/layout/pList1#1"/>
    <dgm:cxn modelId="{974F20A1-5DDA-4A05-B92C-97068C9A0847}" type="presOf" srcId="{D0F39FC7-34E8-4C20-A9EC-69E69FA9204E}" destId="{CDC5BF58-2240-41B0-A0A9-73167BADA33E}" srcOrd="0" destOrd="0" presId="urn:microsoft.com/office/officeart/2005/8/layout/pList1#1"/>
    <dgm:cxn modelId="{69262950-B80B-4623-A44B-B9F1ECE6DC89}" type="presOf" srcId="{3ED70564-A894-4440-A154-F4D0060DA464}" destId="{7D4DCE86-9A05-45E3-A902-87BCD9BA4EB4}" srcOrd="0" destOrd="0" presId="urn:microsoft.com/office/officeart/2005/8/layout/pList1#1"/>
    <dgm:cxn modelId="{0EFA66B9-FAB2-4337-8101-1DEE61B27BAD}" srcId="{E6B06794-82C6-40A9-AEB3-AE30EF07E22A}" destId="{CAD8D4AF-4CF0-4479-99AB-3CEA43EE6844}" srcOrd="4" destOrd="0" parTransId="{8554B0EF-20E1-4936-B425-6A012FE93993}" sibTransId="{FF0FF1EB-37B6-4E29-A496-9CC1D07C1CDE}"/>
    <dgm:cxn modelId="{E4B4A8CA-8B63-417E-8E42-CE80F52FEB51}" type="presOf" srcId="{827245D9-03CE-47CE-A33B-59C53BD86EE9}" destId="{6D763B26-7CC1-4BD1-AD33-D581C0E6611F}" srcOrd="0" destOrd="0" presId="urn:microsoft.com/office/officeart/2005/8/layout/pList1#1"/>
    <dgm:cxn modelId="{78126334-E6D0-4B3A-972B-97A596F45CBA}" type="presOf" srcId="{45B7751E-2F64-49B7-93D9-65EE1FF1B0C4}" destId="{B4FF1FC8-4237-4090-B15A-7D69982DA126}" srcOrd="0" destOrd="0" presId="urn:microsoft.com/office/officeart/2005/8/layout/pList1#1"/>
    <dgm:cxn modelId="{04AC0618-EBDD-4BDB-B045-29D657AA4458}" type="presOf" srcId="{E24950D1-36DA-42F3-8F2E-FAFA6147FD24}" destId="{E82281CE-C217-4A16-A685-A5769B39352A}" srcOrd="0" destOrd="0" presId="urn:microsoft.com/office/officeart/2005/8/layout/pList1#1"/>
    <dgm:cxn modelId="{1D0911E2-8804-419D-A42B-DF75418B3FE2}" type="presOf" srcId="{C1EE43A5-513C-4CD6-9DF7-250AC4ABE3C7}" destId="{D273EE77-4F0A-4219-81D4-0BCAB3375800}" srcOrd="0" destOrd="0" presId="urn:microsoft.com/office/officeart/2005/8/layout/pList1#1"/>
    <dgm:cxn modelId="{E725D24F-BED1-4A70-8E7D-E6C897AF012D}" type="presOf" srcId="{6DCD189E-C81E-453D-9D66-76CA4615559B}" destId="{05A63936-F0C8-4CD9-8661-23FD257B6135}" srcOrd="0" destOrd="0" presId="urn:microsoft.com/office/officeart/2005/8/layout/pList1#1"/>
    <dgm:cxn modelId="{4D916E98-0708-4576-8D16-51A66B8F1530}" type="presOf" srcId="{CAD8D4AF-4CF0-4479-99AB-3CEA43EE6844}" destId="{554A3450-F6AF-48FF-89E5-CAD0F8D3F2D1}" srcOrd="0" destOrd="0" presId="urn:microsoft.com/office/officeart/2005/8/layout/pList1#1"/>
    <dgm:cxn modelId="{DDA9CAC5-7834-40CE-9253-0F3B064E6D60}" srcId="{E6B06794-82C6-40A9-AEB3-AE30EF07E22A}" destId="{3ED70564-A894-4440-A154-F4D0060DA464}" srcOrd="0" destOrd="0" parTransId="{E76286E1-B0DD-4F93-8BFB-E9820E90081A}" sibTransId="{E24950D1-36DA-42F3-8F2E-FAFA6147FD24}"/>
    <dgm:cxn modelId="{D7C9F3F9-53A1-456F-A6E9-47115D72A998}" srcId="{E6B06794-82C6-40A9-AEB3-AE30EF07E22A}" destId="{827245D9-03CE-47CE-A33B-59C53BD86EE9}" srcOrd="6" destOrd="0" parTransId="{D3510D5A-A363-41D3-8F65-6D62B1654F10}" sibTransId="{7F38CDDF-7404-4C5E-9116-F4C67BCAE293}"/>
    <dgm:cxn modelId="{3DE0F438-1BB4-4E38-BA87-AFBDA626CCA5}" type="presOf" srcId="{239A034F-ECDF-43A0-9975-7476C3E70850}" destId="{1E21392D-EB97-4D5A-A6C8-28EF62674B48}" srcOrd="0" destOrd="0" presId="urn:microsoft.com/office/officeart/2005/8/layout/pList1#1"/>
    <dgm:cxn modelId="{1BE5F10E-D159-4866-AC78-5B6F68C6D680}" srcId="{E6B06794-82C6-40A9-AEB3-AE30EF07E22A}" destId="{239A034F-ECDF-43A0-9975-7476C3E70850}" srcOrd="5" destOrd="0" parTransId="{ACB083D3-4F49-4D36-83A4-6890F5AF25DC}" sibTransId="{6DCD189E-C81E-453D-9D66-76CA4615559B}"/>
    <dgm:cxn modelId="{C1B4A076-95E0-4693-82F0-A9BAFF7F658B}" type="presParOf" srcId="{31D31D2E-A082-49BD-9936-04B5FD6495A1}" destId="{5505E68D-1D77-45B3-A9EF-2085C140055C}" srcOrd="0" destOrd="0" presId="urn:microsoft.com/office/officeart/2005/8/layout/pList1#1"/>
    <dgm:cxn modelId="{ECB01BC8-4981-4D39-BBB9-1AD5752F4633}" type="presParOf" srcId="{5505E68D-1D77-45B3-A9EF-2085C140055C}" destId="{A6D0ABA6-68BB-4441-9901-33BF29224D99}" srcOrd="0" destOrd="0" presId="urn:microsoft.com/office/officeart/2005/8/layout/pList1#1"/>
    <dgm:cxn modelId="{6A66CD71-5B6D-4E36-8C7C-A59EA6E2B081}" type="presParOf" srcId="{5505E68D-1D77-45B3-A9EF-2085C140055C}" destId="{7D4DCE86-9A05-45E3-A902-87BCD9BA4EB4}" srcOrd="1" destOrd="0" presId="urn:microsoft.com/office/officeart/2005/8/layout/pList1#1"/>
    <dgm:cxn modelId="{423F3F55-F3BF-44D7-9A01-BDAF3D674F91}" type="presParOf" srcId="{31D31D2E-A082-49BD-9936-04B5FD6495A1}" destId="{E82281CE-C217-4A16-A685-A5769B39352A}" srcOrd="1" destOrd="0" presId="urn:microsoft.com/office/officeart/2005/8/layout/pList1#1"/>
    <dgm:cxn modelId="{CC8B5AA9-3CDC-41C7-85E8-193884D63CE2}" type="presParOf" srcId="{31D31D2E-A082-49BD-9936-04B5FD6495A1}" destId="{169E7E4C-04DF-4694-A431-07ABC7070DBD}" srcOrd="2" destOrd="0" presId="urn:microsoft.com/office/officeart/2005/8/layout/pList1#1"/>
    <dgm:cxn modelId="{38ED72D9-B939-4F64-830A-292740E93649}" type="presParOf" srcId="{169E7E4C-04DF-4694-A431-07ABC7070DBD}" destId="{7D654165-3436-47FA-A0BD-186C5EA0D82F}" srcOrd="0" destOrd="0" presId="urn:microsoft.com/office/officeart/2005/8/layout/pList1#1"/>
    <dgm:cxn modelId="{D960666B-CB24-4CFC-8542-B98598661395}" type="presParOf" srcId="{169E7E4C-04DF-4694-A431-07ABC7070DBD}" destId="{720AB91D-E65A-4342-8010-217B1E7BA93A}" srcOrd="1" destOrd="0" presId="urn:microsoft.com/office/officeart/2005/8/layout/pList1#1"/>
    <dgm:cxn modelId="{C478CB15-0515-4316-B1C3-CDE57B1BAAE6}" type="presParOf" srcId="{31D31D2E-A082-49BD-9936-04B5FD6495A1}" destId="{B4FF1FC8-4237-4090-B15A-7D69982DA126}" srcOrd="3" destOrd="0" presId="urn:microsoft.com/office/officeart/2005/8/layout/pList1#1"/>
    <dgm:cxn modelId="{FC61162B-052B-4906-B8F4-D0DBA8A54AE5}" type="presParOf" srcId="{31D31D2E-A082-49BD-9936-04B5FD6495A1}" destId="{25AC2F55-4E78-4832-B63B-6D6AD74FE410}" srcOrd="4" destOrd="0" presId="urn:microsoft.com/office/officeart/2005/8/layout/pList1#1"/>
    <dgm:cxn modelId="{24995BA3-5C53-4A23-BC75-98474177C23B}" type="presParOf" srcId="{25AC2F55-4E78-4832-B63B-6D6AD74FE410}" destId="{98FD848F-A922-4BCF-BBD7-73D507531EF3}" srcOrd="0" destOrd="0" presId="urn:microsoft.com/office/officeart/2005/8/layout/pList1#1"/>
    <dgm:cxn modelId="{1C9CEC1E-4F87-4AFF-A1E9-3B7D34A28EC3}" type="presParOf" srcId="{25AC2F55-4E78-4832-B63B-6D6AD74FE410}" destId="{D9522100-40A3-4990-87C3-B65ADD1F6E0A}" srcOrd="1" destOrd="0" presId="urn:microsoft.com/office/officeart/2005/8/layout/pList1#1"/>
    <dgm:cxn modelId="{15EBEBC2-108E-4F84-AEC7-AA68D94F4943}" type="presParOf" srcId="{31D31D2E-A082-49BD-9936-04B5FD6495A1}" destId="{D273EE77-4F0A-4219-81D4-0BCAB3375800}" srcOrd="5" destOrd="0" presId="urn:microsoft.com/office/officeart/2005/8/layout/pList1#1"/>
    <dgm:cxn modelId="{2197B3F5-8AC9-4A24-8169-73F00B3B490C}" type="presParOf" srcId="{31D31D2E-A082-49BD-9936-04B5FD6495A1}" destId="{31C4D03E-A6B3-460D-A53A-42947BE9BE66}" srcOrd="6" destOrd="0" presId="urn:microsoft.com/office/officeart/2005/8/layout/pList1#1"/>
    <dgm:cxn modelId="{36FFF363-5D8F-43EB-963F-BADB623227C8}" type="presParOf" srcId="{31C4D03E-A6B3-460D-A53A-42947BE9BE66}" destId="{57DA3B5F-9302-40E0-A101-E95041DA9F36}" srcOrd="0" destOrd="0" presId="urn:microsoft.com/office/officeart/2005/8/layout/pList1#1"/>
    <dgm:cxn modelId="{A2942A52-9A9F-43CE-AACC-2C26ADA05250}" type="presParOf" srcId="{31C4D03E-A6B3-460D-A53A-42947BE9BE66}" destId="{CDC5BF58-2240-41B0-A0A9-73167BADA33E}" srcOrd="1" destOrd="0" presId="urn:microsoft.com/office/officeart/2005/8/layout/pList1#1"/>
    <dgm:cxn modelId="{C5D6AB36-766C-4345-BB3F-95A2A1540A31}" type="presParOf" srcId="{31D31D2E-A082-49BD-9936-04B5FD6495A1}" destId="{6DBD6BAD-024B-4ACB-95AB-5379A9B969FA}" srcOrd="7" destOrd="0" presId="urn:microsoft.com/office/officeart/2005/8/layout/pList1#1"/>
    <dgm:cxn modelId="{162A0511-BEFD-4601-86D1-CA5B533CFAF2}" type="presParOf" srcId="{31D31D2E-A082-49BD-9936-04B5FD6495A1}" destId="{75211C8A-494C-4C23-B167-00FC184D1B47}" srcOrd="8" destOrd="0" presId="urn:microsoft.com/office/officeart/2005/8/layout/pList1#1"/>
    <dgm:cxn modelId="{B0821F2D-DCC0-40AC-9702-4A323D4F3366}" type="presParOf" srcId="{75211C8A-494C-4C23-B167-00FC184D1B47}" destId="{11CA6EB2-5D82-4578-BFB2-FF90F9656328}" srcOrd="0" destOrd="0" presId="urn:microsoft.com/office/officeart/2005/8/layout/pList1#1"/>
    <dgm:cxn modelId="{6B2DD757-E8D4-48B9-B13A-8612A59A67D8}" type="presParOf" srcId="{75211C8A-494C-4C23-B167-00FC184D1B47}" destId="{554A3450-F6AF-48FF-89E5-CAD0F8D3F2D1}" srcOrd="1" destOrd="0" presId="urn:microsoft.com/office/officeart/2005/8/layout/pList1#1"/>
    <dgm:cxn modelId="{B7E039EC-D99A-4739-AAE3-E0F54C79D24F}" type="presParOf" srcId="{31D31D2E-A082-49BD-9936-04B5FD6495A1}" destId="{17AAB8CB-87B3-4BAF-939A-20E1E66DE700}" srcOrd="9" destOrd="0" presId="urn:microsoft.com/office/officeart/2005/8/layout/pList1#1"/>
    <dgm:cxn modelId="{CD652F47-EED0-4F87-92C6-5DB112E9B4C5}" type="presParOf" srcId="{31D31D2E-A082-49BD-9936-04B5FD6495A1}" destId="{6830F5AB-6BF2-4FCD-9F2E-EAB835214CB1}" srcOrd="10" destOrd="0" presId="urn:microsoft.com/office/officeart/2005/8/layout/pList1#1"/>
    <dgm:cxn modelId="{B6A07560-7FA2-4CB5-A06E-70099A628016}" type="presParOf" srcId="{6830F5AB-6BF2-4FCD-9F2E-EAB835214CB1}" destId="{542674BE-D94F-468E-9FFC-77BA73486776}" srcOrd="0" destOrd="0" presId="urn:microsoft.com/office/officeart/2005/8/layout/pList1#1"/>
    <dgm:cxn modelId="{DDD56A0C-F184-4DCE-A5A4-F7FC7858D4B4}" type="presParOf" srcId="{6830F5AB-6BF2-4FCD-9F2E-EAB835214CB1}" destId="{1E21392D-EB97-4D5A-A6C8-28EF62674B48}" srcOrd="1" destOrd="0" presId="urn:microsoft.com/office/officeart/2005/8/layout/pList1#1"/>
    <dgm:cxn modelId="{580F91EB-5AEF-4124-8871-F0B5C6386847}" type="presParOf" srcId="{31D31D2E-A082-49BD-9936-04B5FD6495A1}" destId="{05A63936-F0C8-4CD9-8661-23FD257B6135}" srcOrd="11" destOrd="0" presId="urn:microsoft.com/office/officeart/2005/8/layout/pList1#1"/>
    <dgm:cxn modelId="{990D8D1F-4FB5-4521-977A-E11F9417CD16}" type="presParOf" srcId="{31D31D2E-A082-49BD-9936-04B5FD6495A1}" destId="{BB763FFB-2700-4B08-B756-1370B8B05F32}" srcOrd="12" destOrd="0" presId="urn:microsoft.com/office/officeart/2005/8/layout/pList1#1"/>
    <dgm:cxn modelId="{18F33EE5-712B-487C-B814-A2046E79E550}" type="presParOf" srcId="{BB763FFB-2700-4B08-B756-1370B8B05F32}" destId="{83DAFEB8-CDA1-4C3A-9EB9-664D07F565B7}" srcOrd="0" destOrd="0" presId="urn:microsoft.com/office/officeart/2005/8/layout/pList1#1"/>
    <dgm:cxn modelId="{16AE25BF-A8A1-4365-9992-749A2544C996}" type="presParOf" srcId="{BB763FFB-2700-4B08-B756-1370B8B05F32}" destId="{6D763B26-7CC1-4BD1-AD33-D581C0E6611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3B7FC7-E538-45EC-90AE-D054871B8281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20DA3B6-BBE8-4FFF-8E5B-E883135AB167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EDUCACION</a:t>
          </a:r>
          <a:endParaRPr lang="es-MX" sz="1800" b="1" dirty="0">
            <a:solidFill>
              <a:schemeClr val="tx1"/>
            </a:solidFill>
          </a:endParaRPr>
        </a:p>
      </dgm:t>
    </dgm:pt>
    <dgm:pt modelId="{E992FB20-D9B8-4847-A72C-27A492F39236}" type="parTrans" cxnId="{BDB9DF38-1FB7-4994-9451-1BFB11E12E87}">
      <dgm:prSet/>
      <dgm:spPr/>
      <dgm:t>
        <a:bodyPr/>
        <a:lstStyle/>
        <a:p>
          <a:endParaRPr lang="es-MX" sz="1400" b="1"/>
        </a:p>
      </dgm:t>
    </dgm:pt>
    <dgm:pt modelId="{BFC21F50-EC3A-48E9-B03C-791B61EAEE8A}" type="sibTrans" cxnId="{BDB9DF38-1FB7-4994-9451-1BFB11E12E87}">
      <dgm:prSet/>
      <dgm:spPr/>
      <dgm:t>
        <a:bodyPr/>
        <a:lstStyle/>
        <a:p>
          <a:endParaRPr lang="es-MX" sz="1400" b="1"/>
        </a:p>
      </dgm:t>
    </dgm:pt>
    <dgm:pt modelId="{6AF6316E-E2BF-4B2B-9692-F36AEE0C9C05}">
      <dgm:prSet phldrT="[Texto]" custT="1"/>
      <dgm:spPr>
        <a:solidFill>
          <a:schemeClr val="bg1">
            <a:lumMod val="50000"/>
            <a:alpha val="90000"/>
          </a:schemeClr>
        </a:solidFill>
      </dgm:spPr>
      <dgm:t>
        <a:bodyPr anchor="t"/>
        <a:lstStyle/>
        <a:p>
          <a:pPr algn="l">
            <a:lnSpc>
              <a:spcPct val="100000"/>
            </a:lnSpc>
          </a:pPr>
          <a:r>
            <a:rPr lang="es-MX" sz="1800" b="1" dirty="0" smtClean="0">
              <a:solidFill>
                <a:schemeClr val="bg1"/>
              </a:solidFill>
            </a:rPr>
            <a:t>EDUCACION A DISTANCIA</a:t>
          </a:r>
          <a:endParaRPr lang="es-MX" sz="1800" b="1" dirty="0">
            <a:solidFill>
              <a:schemeClr val="bg1"/>
            </a:solidFill>
          </a:endParaRPr>
        </a:p>
      </dgm:t>
    </dgm:pt>
    <dgm:pt modelId="{98D442B4-5B9B-452F-88FA-93353EDF4FBD}" type="parTrans" cxnId="{707A8A67-12A2-4C2B-A95F-9B8B0D1C85DB}">
      <dgm:prSet/>
      <dgm:spPr/>
      <dgm:t>
        <a:bodyPr/>
        <a:lstStyle/>
        <a:p>
          <a:endParaRPr lang="es-MX" sz="1400" b="1"/>
        </a:p>
      </dgm:t>
    </dgm:pt>
    <dgm:pt modelId="{AD6E92E9-265E-4C85-B679-D983B4E50044}" type="sibTrans" cxnId="{707A8A67-12A2-4C2B-A95F-9B8B0D1C85DB}">
      <dgm:prSet/>
      <dgm:spPr/>
      <dgm:t>
        <a:bodyPr/>
        <a:lstStyle/>
        <a:p>
          <a:endParaRPr lang="es-MX" sz="1400" b="1"/>
        </a:p>
      </dgm:t>
    </dgm:pt>
    <dgm:pt modelId="{4FC8800B-3741-4405-BE3B-C4CE99FF4EDF}">
      <dgm:prSet phldrT="[Texto]" custT="1"/>
      <dgm:spPr>
        <a:solidFill>
          <a:schemeClr val="bg1">
            <a:lumMod val="50000"/>
            <a:alpha val="90000"/>
          </a:schemeClr>
        </a:solidFill>
      </dgm:spPr>
      <dgm:t>
        <a:bodyPr anchor="t"/>
        <a:lstStyle/>
        <a:p>
          <a:pPr algn="l">
            <a:lnSpc>
              <a:spcPct val="100000"/>
            </a:lnSpc>
          </a:pPr>
          <a:endParaRPr lang="es-MX" sz="1800" b="1" dirty="0">
            <a:solidFill>
              <a:schemeClr val="bg1"/>
            </a:solidFill>
          </a:endParaRPr>
        </a:p>
      </dgm:t>
    </dgm:pt>
    <dgm:pt modelId="{C78CF095-9D89-44DC-9ADE-4907EA126ACB}" type="parTrans" cxnId="{BCAC5DD9-4D74-4922-88A7-6F95A5DF2073}">
      <dgm:prSet/>
      <dgm:spPr/>
      <dgm:t>
        <a:bodyPr/>
        <a:lstStyle/>
        <a:p>
          <a:endParaRPr lang="es-MX" sz="1400" b="1"/>
        </a:p>
      </dgm:t>
    </dgm:pt>
    <dgm:pt modelId="{2C588F14-D399-47A7-B396-C87CB4E23489}" type="sibTrans" cxnId="{BCAC5DD9-4D74-4922-88A7-6F95A5DF2073}">
      <dgm:prSet/>
      <dgm:spPr/>
      <dgm:t>
        <a:bodyPr/>
        <a:lstStyle/>
        <a:p>
          <a:endParaRPr lang="es-MX" sz="1400" b="1"/>
        </a:p>
      </dgm:t>
    </dgm:pt>
    <dgm:pt modelId="{CB86A0BC-DC26-44ED-852F-A668917CBB83}" type="pres">
      <dgm:prSet presAssocID="{973B7FC7-E538-45EC-90AE-D054871B82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24B53B9-EED4-46C7-8A8B-F085C82338B1}" type="pres">
      <dgm:prSet presAssocID="{F20DA3B6-BBE8-4FFF-8E5B-E883135AB167}" presName="linNode" presStyleCnt="0"/>
      <dgm:spPr/>
    </dgm:pt>
    <dgm:pt modelId="{B1504625-6302-49EE-BA72-CF6554155274}" type="pres">
      <dgm:prSet presAssocID="{F20DA3B6-BBE8-4FFF-8E5B-E883135AB167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C374F7-E8AF-4F8C-8109-E83E40E9E52B}" type="pres">
      <dgm:prSet presAssocID="{F20DA3B6-BBE8-4FFF-8E5B-E883135AB167}" presName="childShp" presStyleLbl="bgAccFollowNode1" presStyleIdx="0" presStyleCnt="1" custScaleX="128121" custScaleY="49443" custLinFactNeighborX="-876" custLinFactNeighborY="-27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AC62930-1B7C-4620-84B9-3B66BC63FCD4}" type="presOf" srcId="{6AF6316E-E2BF-4B2B-9692-F36AEE0C9C05}" destId="{9DC374F7-E8AF-4F8C-8109-E83E40E9E52B}" srcOrd="0" destOrd="1" presId="urn:microsoft.com/office/officeart/2005/8/layout/vList6"/>
    <dgm:cxn modelId="{BCAC5DD9-4D74-4922-88A7-6F95A5DF2073}" srcId="{F20DA3B6-BBE8-4FFF-8E5B-E883135AB167}" destId="{4FC8800B-3741-4405-BE3B-C4CE99FF4EDF}" srcOrd="0" destOrd="0" parTransId="{C78CF095-9D89-44DC-9ADE-4907EA126ACB}" sibTransId="{2C588F14-D399-47A7-B396-C87CB4E23489}"/>
    <dgm:cxn modelId="{7AEF08CA-7652-48AF-A680-5D8A536A0875}" type="presOf" srcId="{973B7FC7-E538-45EC-90AE-D054871B8281}" destId="{CB86A0BC-DC26-44ED-852F-A668917CBB83}" srcOrd="0" destOrd="0" presId="urn:microsoft.com/office/officeart/2005/8/layout/vList6"/>
    <dgm:cxn modelId="{BDB9DF38-1FB7-4994-9451-1BFB11E12E87}" srcId="{973B7FC7-E538-45EC-90AE-D054871B8281}" destId="{F20DA3B6-BBE8-4FFF-8E5B-E883135AB167}" srcOrd="0" destOrd="0" parTransId="{E992FB20-D9B8-4847-A72C-27A492F39236}" sibTransId="{BFC21F50-EC3A-48E9-B03C-791B61EAEE8A}"/>
    <dgm:cxn modelId="{BDA25DA0-EED1-4EFC-9A24-FB4AFF2B616E}" type="presOf" srcId="{4FC8800B-3741-4405-BE3B-C4CE99FF4EDF}" destId="{9DC374F7-E8AF-4F8C-8109-E83E40E9E52B}" srcOrd="0" destOrd="0" presId="urn:microsoft.com/office/officeart/2005/8/layout/vList6"/>
    <dgm:cxn modelId="{707A8A67-12A2-4C2B-A95F-9B8B0D1C85DB}" srcId="{F20DA3B6-BBE8-4FFF-8E5B-E883135AB167}" destId="{6AF6316E-E2BF-4B2B-9692-F36AEE0C9C05}" srcOrd="1" destOrd="0" parTransId="{98D442B4-5B9B-452F-88FA-93353EDF4FBD}" sibTransId="{AD6E92E9-265E-4C85-B679-D983B4E50044}"/>
    <dgm:cxn modelId="{4CA4B5D5-67E6-4980-A5EA-B6C02BA63FE8}" type="presOf" srcId="{F20DA3B6-BBE8-4FFF-8E5B-E883135AB167}" destId="{B1504625-6302-49EE-BA72-CF6554155274}" srcOrd="0" destOrd="0" presId="urn:microsoft.com/office/officeart/2005/8/layout/vList6"/>
    <dgm:cxn modelId="{8757EFA9-3EEC-4858-94CF-AB2D435C7498}" type="presParOf" srcId="{CB86A0BC-DC26-44ED-852F-A668917CBB83}" destId="{224B53B9-EED4-46C7-8A8B-F085C82338B1}" srcOrd="0" destOrd="0" presId="urn:microsoft.com/office/officeart/2005/8/layout/vList6"/>
    <dgm:cxn modelId="{B06A0A4A-5FD0-4871-A643-D27F5FD414EC}" type="presParOf" srcId="{224B53B9-EED4-46C7-8A8B-F085C82338B1}" destId="{B1504625-6302-49EE-BA72-CF6554155274}" srcOrd="0" destOrd="0" presId="urn:microsoft.com/office/officeart/2005/8/layout/vList6"/>
    <dgm:cxn modelId="{DFE3F17F-410D-4317-9987-804FAC2760C7}" type="presParOf" srcId="{224B53B9-EED4-46C7-8A8B-F085C82338B1}" destId="{9DC374F7-E8AF-4F8C-8109-E83E40E9E52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4E661B-EEB3-4590-B4DE-DC46ED01F6B1}" type="doc">
      <dgm:prSet loTypeId="urn:microsoft.com/office/officeart/2008/layout/VerticalCurvedList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s-MX"/>
        </a:p>
      </dgm:t>
    </dgm:pt>
    <dgm:pt modelId="{E0EE9653-78D9-4C20-9F92-C6C9C696CA4B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s-MX" b="1" dirty="0" smtClean="0">
              <a:solidFill>
                <a:schemeClr val="bg1"/>
              </a:solidFill>
            </a:rPr>
            <a:t>COBERTURA </a:t>
          </a:r>
          <a:endParaRPr lang="es-MX" dirty="0">
            <a:solidFill>
              <a:schemeClr val="bg1"/>
            </a:solidFill>
          </a:endParaRPr>
        </a:p>
      </dgm:t>
    </dgm:pt>
    <dgm:pt modelId="{42B58D2B-7AEA-46C7-89E2-CD48807B65E0}" type="parTrans" cxnId="{8122FDA8-C064-4928-95D3-096F3315D5BD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0B549BFB-6A9B-4F42-8C22-63293F1B4457}" type="sibTrans" cxnId="{8122FDA8-C064-4928-95D3-096F3315D5BD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9CB79E96-5986-4CCE-BF82-F17DEC06AB57}">
      <dgm:prSet/>
      <dgm:spPr>
        <a:solidFill>
          <a:srgbClr val="92D050"/>
        </a:solidFill>
      </dgm:spPr>
      <dgm:t>
        <a:bodyPr/>
        <a:lstStyle/>
        <a:p>
          <a:pPr algn="l"/>
          <a:r>
            <a:rPr lang="es-MX" b="1" smtClean="0">
              <a:solidFill>
                <a:schemeClr val="tx1"/>
              </a:solidFill>
            </a:rPr>
            <a:t>CAPACITACION</a:t>
          </a:r>
          <a:endParaRPr lang="es-MX" b="1" dirty="0" smtClean="0">
            <a:solidFill>
              <a:schemeClr val="tx1"/>
            </a:solidFill>
          </a:endParaRPr>
        </a:p>
      </dgm:t>
    </dgm:pt>
    <dgm:pt modelId="{2EC25F2C-9277-4F02-BD3C-7AA2190C8A94}" type="parTrans" cxnId="{9A3202A1-C07B-4691-B147-669C1E2D5FFF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E8A7A4A5-208B-4DC2-A764-3EB8847F76EC}" type="sibTrans" cxnId="{9A3202A1-C07B-4691-B147-669C1E2D5FFF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A687479B-A249-4671-8C06-DB6B5C74A47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s-MX" b="1" dirty="0" smtClean="0">
              <a:solidFill>
                <a:schemeClr val="bg1"/>
              </a:solidFill>
            </a:rPr>
            <a:t>POLITICAS PUBLICAS</a:t>
          </a:r>
          <a:endParaRPr lang="es-MX" dirty="0" smtClean="0">
            <a:solidFill>
              <a:schemeClr val="bg1"/>
            </a:solidFill>
          </a:endParaRPr>
        </a:p>
      </dgm:t>
    </dgm:pt>
    <dgm:pt modelId="{35422F2A-276F-4544-A546-F5E87F657E66}" type="parTrans" cxnId="{41C8A7EC-456F-4395-AE05-CE5205ED5993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119D1A29-BF5D-4DB5-B1E1-E3C9276CB38C}" type="sibTrans" cxnId="{41C8A7EC-456F-4395-AE05-CE5205ED5993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3D11CBA1-B338-4AB8-9B72-AD11F79A5729}">
      <dgm:prSet/>
      <dgm:spPr>
        <a:solidFill>
          <a:srgbClr val="92D050"/>
        </a:solidFill>
      </dgm:spPr>
      <dgm:t>
        <a:bodyPr/>
        <a:lstStyle/>
        <a:p>
          <a:pPr algn="l"/>
          <a:r>
            <a:rPr lang="es-MX" b="1" smtClean="0">
              <a:solidFill>
                <a:schemeClr val="tx1"/>
              </a:solidFill>
            </a:rPr>
            <a:t>OFERTA </a:t>
          </a:r>
          <a:endParaRPr lang="es-MX" b="1" dirty="0" smtClean="0">
            <a:solidFill>
              <a:schemeClr val="tx1"/>
            </a:solidFill>
          </a:endParaRPr>
        </a:p>
      </dgm:t>
    </dgm:pt>
    <dgm:pt modelId="{C86344A0-B42A-4B50-BC04-A6B9FCF3D2C5}" type="parTrans" cxnId="{A9E3EDAB-5DBF-4617-8FA9-89866091935B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6186B00B-C810-49D8-A9B4-F60C333F1A7F}" type="sibTrans" cxnId="{A9E3EDAB-5DBF-4617-8FA9-89866091935B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788649BA-2C1C-424B-8C70-DD9CE554191D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s-MX" b="1" smtClean="0">
              <a:solidFill>
                <a:schemeClr val="bg1"/>
              </a:solidFill>
            </a:rPr>
            <a:t>MODELOS EDUCATIVOS</a:t>
          </a:r>
          <a:endParaRPr lang="es-MX" b="1" dirty="0">
            <a:solidFill>
              <a:schemeClr val="bg1"/>
            </a:solidFill>
          </a:endParaRPr>
        </a:p>
      </dgm:t>
    </dgm:pt>
    <dgm:pt modelId="{40583B18-35A7-474B-9D7A-D5D53B573B45}" type="parTrans" cxnId="{A68D128C-8708-4BD8-BC37-635D64DAAEF6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7C946555-3F1B-4B7B-A445-03FF15FB7BCE}" type="sibTrans" cxnId="{A68D128C-8708-4BD8-BC37-635D64DAAEF6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4BF34D12-B52B-4E83-B125-839D3F12F986}">
      <dgm:prSet/>
      <dgm:spPr>
        <a:solidFill>
          <a:srgbClr val="92D050"/>
        </a:solidFill>
      </dgm:spPr>
      <dgm:t>
        <a:bodyPr/>
        <a:lstStyle/>
        <a:p>
          <a:pPr algn="l"/>
          <a:r>
            <a:rPr lang="es-MX" b="1" smtClean="0">
              <a:solidFill>
                <a:schemeClr val="tx1"/>
              </a:solidFill>
            </a:rPr>
            <a:t>REGULACION</a:t>
          </a:r>
          <a:endParaRPr lang="es-MX" b="1" dirty="0">
            <a:solidFill>
              <a:schemeClr val="tx1"/>
            </a:solidFill>
          </a:endParaRPr>
        </a:p>
      </dgm:t>
    </dgm:pt>
    <dgm:pt modelId="{08CCE66E-FC0E-4F1F-8670-1CAE4CB61549}" type="parTrans" cxnId="{C14FA84F-C495-4375-8D8F-421A4DCD9C33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B2F5F86A-C936-483E-8D9E-590405C95738}" type="sibTrans" cxnId="{C14FA84F-C495-4375-8D8F-421A4DCD9C33}">
      <dgm:prSet/>
      <dgm:spPr/>
      <dgm:t>
        <a:bodyPr/>
        <a:lstStyle/>
        <a:p>
          <a:pPr algn="l"/>
          <a:endParaRPr lang="es-MX">
            <a:solidFill>
              <a:schemeClr val="tx1"/>
            </a:solidFill>
          </a:endParaRPr>
        </a:p>
      </dgm:t>
    </dgm:pt>
    <dgm:pt modelId="{D340EAFD-1A7E-4569-A8FB-4CE8F229215C}" type="pres">
      <dgm:prSet presAssocID="{B94E661B-EEB3-4590-B4DE-DC46ED01F6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521D4628-1F71-403F-A434-8E3A5C1101D7}" type="pres">
      <dgm:prSet presAssocID="{B94E661B-EEB3-4590-B4DE-DC46ED01F6B1}" presName="Name1" presStyleCnt="0"/>
      <dgm:spPr/>
    </dgm:pt>
    <dgm:pt modelId="{6B13E4DC-F26F-480D-AB5E-0F02A5706C90}" type="pres">
      <dgm:prSet presAssocID="{B94E661B-EEB3-4590-B4DE-DC46ED01F6B1}" presName="cycle" presStyleCnt="0"/>
      <dgm:spPr/>
    </dgm:pt>
    <dgm:pt modelId="{373988CC-A5DA-4A24-9659-0A873EF3D7A1}" type="pres">
      <dgm:prSet presAssocID="{B94E661B-EEB3-4590-B4DE-DC46ED01F6B1}" presName="srcNode" presStyleLbl="node1" presStyleIdx="0" presStyleCnt="6"/>
      <dgm:spPr/>
    </dgm:pt>
    <dgm:pt modelId="{6FDF29C2-73A7-4185-AA9B-764608C96BFA}" type="pres">
      <dgm:prSet presAssocID="{B94E661B-EEB3-4590-B4DE-DC46ED01F6B1}" presName="conn" presStyleLbl="parChTrans1D2" presStyleIdx="0" presStyleCnt="1"/>
      <dgm:spPr/>
      <dgm:t>
        <a:bodyPr/>
        <a:lstStyle/>
        <a:p>
          <a:endParaRPr lang="es-MX"/>
        </a:p>
      </dgm:t>
    </dgm:pt>
    <dgm:pt modelId="{E32DBB59-1994-44DB-A514-F2D4A8D1D4AC}" type="pres">
      <dgm:prSet presAssocID="{B94E661B-EEB3-4590-B4DE-DC46ED01F6B1}" presName="extraNode" presStyleLbl="node1" presStyleIdx="0" presStyleCnt="6"/>
      <dgm:spPr/>
    </dgm:pt>
    <dgm:pt modelId="{FE8E1398-8837-4D8F-8CAB-EDF6D7AC346E}" type="pres">
      <dgm:prSet presAssocID="{B94E661B-EEB3-4590-B4DE-DC46ED01F6B1}" presName="dstNode" presStyleLbl="node1" presStyleIdx="0" presStyleCnt="6"/>
      <dgm:spPr/>
    </dgm:pt>
    <dgm:pt modelId="{CF0C2F89-E1D0-4FBF-8FE7-97807BDB09E3}" type="pres">
      <dgm:prSet presAssocID="{E0EE9653-78D9-4C20-9F92-C6C9C696CA4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B5BEFE-6731-48A7-B016-1D4689DD2CEF}" type="pres">
      <dgm:prSet presAssocID="{E0EE9653-78D9-4C20-9F92-C6C9C696CA4B}" presName="accent_1" presStyleCnt="0"/>
      <dgm:spPr/>
    </dgm:pt>
    <dgm:pt modelId="{B197FADB-605A-4E45-9FBC-0BA98B236941}" type="pres">
      <dgm:prSet presAssocID="{E0EE9653-78D9-4C20-9F92-C6C9C696CA4B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8597C64-C9AF-4E1B-AEEE-5CFEF8D3221F}" type="pres">
      <dgm:prSet presAssocID="{9CB79E96-5986-4CCE-BF82-F17DEC06AB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9502F2-57F3-4AE2-AEEA-6FD3D0D4EFF4}" type="pres">
      <dgm:prSet presAssocID="{9CB79E96-5986-4CCE-BF82-F17DEC06AB57}" presName="accent_2" presStyleCnt="0"/>
      <dgm:spPr/>
    </dgm:pt>
    <dgm:pt modelId="{DBE06B73-F340-44B6-9DC3-34AA6C9CC0F1}" type="pres">
      <dgm:prSet presAssocID="{9CB79E96-5986-4CCE-BF82-F17DEC06AB57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C874171-25F9-42E0-A946-2128CD2D52A3}" type="pres">
      <dgm:prSet presAssocID="{A687479B-A249-4671-8C06-DB6B5C74A47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FB681D-1B14-4717-ABE4-38F7CA4C28DE}" type="pres">
      <dgm:prSet presAssocID="{A687479B-A249-4671-8C06-DB6B5C74A47F}" presName="accent_3" presStyleCnt="0"/>
      <dgm:spPr/>
    </dgm:pt>
    <dgm:pt modelId="{CD15EC02-B0AA-43F0-B2C4-131E40582415}" type="pres">
      <dgm:prSet presAssocID="{A687479B-A249-4671-8C06-DB6B5C74A47F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7D7282C-C0F1-4783-876B-CAC6F5A99374}" type="pres">
      <dgm:prSet presAssocID="{3D11CBA1-B338-4AB8-9B72-AD11F79A572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DA1825-8E66-4C75-9CE2-56AA224C30DD}" type="pres">
      <dgm:prSet presAssocID="{3D11CBA1-B338-4AB8-9B72-AD11F79A5729}" presName="accent_4" presStyleCnt="0"/>
      <dgm:spPr/>
    </dgm:pt>
    <dgm:pt modelId="{DEA158AF-79E0-4804-9632-F632F3ECA7D6}" type="pres">
      <dgm:prSet presAssocID="{3D11CBA1-B338-4AB8-9B72-AD11F79A5729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DB6CE5FD-389E-4DA0-BB59-1CA498463AD2}" type="pres">
      <dgm:prSet presAssocID="{788649BA-2C1C-424B-8C70-DD9CE554191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013A5A-3237-43F8-8750-01867840B6F3}" type="pres">
      <dgm:prSet presAssocID="{788649BA-2C1C-424B-8C70-DD9CE554191D}" presName="accent_5" presStyleCnt="0"/>
      <dgm:spPr/>
    </dgm:pt>
    <dgm:pt modelId="{1B7D0859-EFB9-49BA-9AF4-EB8BDA15223E}" type="pres">
      <dgm:prSet presAssocID="{788649BA-2C1C-424B-8C70-DD9CE554191D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3A6DEB08-4604-48A4-BE35-02FA0FC06C26}" type="pres">
      <dgm:prSet presAssocID="{4BF34D12-B52B-4E83-B125-839D3F12F98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4D4262-E441-487E-AAD5-ACBCFA66CDFA}" type="pres">
      <dgm:prSet presAssocID="{4BF34D12-B52B-4E83-B125-839D3F12F986}" presName="accent_6" presStyleCnt="0"/>
      <dgm:spPr/>
    </dgm:pt>
    <dgm:pt modelId="{CA9B349F-200E-4154-8BB8-4E83BF549869}" type="pres">
      <dgm:prSet presAssocID="{4BF34D12-B52B-4E83-B125-839D3F12F986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41C8A7EC-456F-4395-AE05-CE5205ED5993}" srcId="{B94E661B-EEB3-4590-B4DE-DC46ED01F6B1}" destId="{A687479B-A249-4671-8C06-DB6B5C74A47F}" srcOrd="2" destOrd="0" parTransId="{35422F2A-276F-4544-A546-F5E87F657E66}" sibTransId="{119D1A29-BF5D-4DB5-B1E1-E3C9276CB38C}"/>
    <dgm:cxn modelId="{8122FDA8-C064-4928-95D3-096F3315D5BD}" srcId="{B94E661B-EEB3-4590-B4DE-DC46ED01F6B1}" destId="{E0EE9653-78D9-4C20-9F92-C6C9C696CA4B}" srcOrd="0" destOrd="0" parTransId="{42B58D2B-7AEA-46C7-89E2-CD48807B65E0}" sibTransId="{0B549BFB-6A9B-4F42-8C22-63293F1B4457}"/>
    <dgm:cxn modelId="{9E2BA5BE-EF7B-4946-84F4-460C27AFB219}" type="presOf" srcId="{3D11CBA1-B338-4AB8-9B72-AD11F79A5729}" destId="{F7D7282C-C0F1-4783-876B-CAC6F5A99374}" srcOrd="0" destOrd="0" presId="urn:microsoft.com/office/officeart/2008/layout/VerticalCurvedList"/>
    <dgm:cxn modelId="{27479F69-2D95-48A5-B374-835FB0FB6036}" type="presOf" srcId="{E0EE9653-78D9-4C20-9F92-C6C9C696CA4B}" destId="{CF0C2F89-E1D0-4FBF-8FE7-97807BDB09E3}" srcOrd="0" destOrd="0" presId="urn:microsoft.com/office/officeart/2008/layout/VerticalCurvedList"/>
    <dgm:cxn modelId="{C41B3D61-BA37-4199-AB52-C562CAC05004}" type="presOf" srcId="{9CB79E96-5986-4CCE-BF82-F17DEC06AB57}" destId="{18597C64-C9AF-4E1B-AEEE-5CFEF8D3221F}" srcOrd="0" destOrd="0" presId="urn:microsoft.com/office/officeart/2008/layout/VerticalCurvedList"/>
    <dgm:cxn modelId="{C14FA84F-C495-4375-8D8F-421A4DCD9C33}" srcId="{B94E661B-EEB3-4590-B4DE-DC46ED01F6B1}" destId="{4BF34D12-B52B-4E83-B125-839D3F12F986}" srcOrd="5" destOrd="0" parTransId="{08CCE66E-FC0E-4F1F-8670-1CAE4CB61549}" sibTransId="{B2F5F86A-C936-483E-8D9E-590405C95738}"/>
    <dgm:cxn modelId="{8D973181-5E02-4347-B2E5-0770A0FB8F26}" type="presOf" srcId="{788649BA-2C1C-424B-8C70-DD9CE554191D}" destId="{DB6CE5FD-389E-4DA0-BB59-1CA498463AD2}" srcOrd="0" destOrd="0" presId="urn:microsoft.com/office/officeart/2008/layout/VerticalCurvedList"/>
    <dgm:cxn modelId="{A9E3EDAB-5DBF-4617-8FA9-89866091935B}" srcId="{B94E661B-EEB3-4590-B4DE-DC46ED01F6B1}" destId="{3D11CBA1-B338-4AB8-9B72-AD11F79A5729}" srcOrd="3" destOrd="0" parTransId="{C86344A0-B42A-4B50-BC04-A6B9FCF3D2C5}" sibTransId="{6186B00B-C810-49D8-A9B4-F60C333F1A7F}"/>
    <dgm:cxn modelId="{4B715DBD-35AA-4EBE-B27B-F713E1070C8C}" type="presOf" srcId="{0B549BFB-6A9B-4F42-8C22-63293F1B4457}" destId="{6FDF29C2-73A7-4185-AA9B-764608C96BFA}" srcOrd="0" destOrd="0" presId="urn:microsoft.com/office/officeart/2008/layout/VerticalCurvedList"/>
    <dgm:cxn modelId="{9A3202A1-C07B-4691-B147-669C1E2D5FFF}" srcId="{B94E661B-EEB3-4590-B4DE-DC46ED01F6B1}" destId="{9CB79E96-5986-4CCE-BF82-F17DEC06AB57}" srcOrd="1" destOrd="0" parTransId="{2EC25F2C-9277-4F02-BD3C-7AA2190C8A94}" sibTransId="{E8A7A4A5-208B-4DC2-A764-3EB8847F76EC}"/>
    <dgm:cxn modelId="{A68D128C-8708-4BD8-BC37-635D64DAAEF6}" srcId="{B94E661B-EEB3-4590-B4DE-DC46ED01F6B1}" destId="{788649BA-2C1C-424B-8C70-DD9CE554191D}" srcOrd="4" destOrd="0" parTransId="{40583B18-35A7-474B-9D7A-D5D53B573B45}" sibTransId="{7C946555-3F1B-4B7B-A445-03FF15FB7BCE}"/>
    <dgm:cxn modelId="{BA5A5759-6999-441D-BE61-138433124CC2}" type="presOf" srcId="{A687479B-A249-4671-8C06-DB6B5C74A47F}" destId="{CC874171-25F9-42E0-A946-2128CD2D52A3}" srcOrd="0" destOrd="0" presId="urn:microsoft.com/office/officeart/2008/layout/VerticalCurvedList"/>
    <dgm:cxn modelId="{B20BACAA-AF4B-4CEB-BC0B-9ECC2AAF4E09}" type="presOf" srcId="{4BF34D12-B52B-4E83-B125-839D3F12F986}" destId="{3A6DEB08-4604-48A4-BE35-02FA0FC06C26}" srcOrd="0" destOrd="0" presId="urn:microsoft.com/office/officeart/2008/layout/VerticalCurvedList"/>
    <dgm:cxn modelId="{DAE656B0-A47C-4296-913B-8F1B6DA4A10B}" type="presOf" srcId="{B94E661B-EEB3-4590-B4DE-DC46ED01F6B1}" destId="{D340EAFD-1A7E-4569-A8FB-4CE8F229215C}" srcOrd="0" destOrd="0" presId="urn:microsoft.com/office/officeart/2008/layout/VerticalCurvedList"/>
    <dgm:cxn modelId="{2B8B770D-EDB6-487C-804B-514C84B047F3}" type="presParOf" srcId="{D340EAFD-1A7E-4569-A8FB-4CE8F229215C}" destId="{521D4628-1F71-403F-A434-8E3A5C1101D7}" srcOrd="0" destOrd="0" presId="urn:microsoft.com/office/officeart/2008/layout/VerticalCurvedList"/>
    <dgm:cxn modelId="{250AA5F5-AA0F-4401-AFB3-266ADD6EEB17}" type="presParOf" srcId="{521D4628-1F71-403F-A434-8E3A5C1101D7}" destId="{6B13E4DC-F26F-480D-AB5E-0F02A5706C90}" srcOrd="0" destOrd="0" presId="urn:microsoft.com/office/officeart/2008/layout/VerticalCurvedList"/>
    <dgm:cxn modelId="{5C7BD75A-E53C-4444-AEE9-1E0DF155DA6C}" type="presParOf" srcId="{6B13E4DC-F26F-480D-AB5E-0F02A5706C90}" destId="{373988CC-A5DA-4A24-9659-0A873EF3D7A1}" srcOrd="0" destOrd="0" presId="urn:microsoft.com/office/officeart/2008/layout/VerticalCurvedList"/>
    <dgm:cxn modelId="{E131E132-505F-4D1C-A87E-DD857A90EA43}" type="presParOf" srcId="{6B13E4DC-F26F-480D-AB5E-0F02A5706C90}" destId="{6FDF29C2-73A7-4185-AA9B-764608C96BFA}" srcOrd="1" destOrd="0" presId="urn:microsoft.com/office/officeart/2008/layout/VerticalCurvedList"/>
    <dgm:cxn modelId="{FB83329D-BF6F-4A14-B6DB-62AA4DC153DD}" type="presParOf" srcId="{6B13E4DC-F26F-480D-AB5E-0F02A5706C90}" destId="{E32DBB59-1994-44DB-A514-F2D4A8D1D4AC}" srcOrd="2" destOrd="0" presId="urn:microsoft.com/office/officeart/2008/layout/VerticalCurvedList"/>
    <dgm:cxn modelId="{795E9730-C3F1-498D-8E5D-3EB23B321DD6}" type="presParOf" srcId="{6B13E4DC-F26F-480D-AB5E-0F02A5706C90}" destId="{FE8E1398-8837-4D8F-8CAB-EDF6D7AC346E}" srcOrd="3" destOrd="0" presId="urn:microsoft.com/office/officeart/2008/layout/VerticalCurvedList"/>
    <dgm:cxn modelId="{02050133-BC05-4047-8B9D-23C2E0DB4575}" type="presParOf" srcId="{521D4628-1F71-403F-A434-8E3A5C1101D7}" destId="{CF0C2F89-E1D0-4FBF-8FE7-97807BDB09E3}" srcOrd="1" destOrd="0" presId="urn:microsoft.com/office/officeart/2008/layout/VerticalCurvedList"/>
    <dgm:cxn modelId="{12D5C80D-40CB-45A7-8E5E-01F6E1BE4C2D}" type="presParOf" srcId="{521D4628-1F71-403F-A434-8E3A5C1101D7}" destId="{B5B5BEFE-6731-48A7-B016-1D4689DD2CEF}" srcOrd="2" destOrd="0" presId="urn:microsoft.com/office/officeart/2008/layout/VerticalCurvedList"/>
    <dgm:cxn modelId="{81078632-618B-464F-BF8E-1392207EF782}" type="presParOf" srcId="{B5B5BEFE-6731-48A7-B016-1D4689DD2CEF}" destId="{B197FADB-605A-4E45-9FBC-0BA98B236941}" srcOrd="0" destOrd="0" presId="urn:microsoft.com/office/officeart/2008/layout/VerticalCurvedList"/>
    <dgm:cxn modelId="{4114497D-6F95-4648-BC2A-C3F0D9A74256}" type="presParOf" srcId="{521D4628-1F71-403F-A434-8E3A5C1101D7}" destId="{18597C64-C9AF-4E1B-AEEE-5CFEF8D3221F}" srcOrd="3" destOrd="0" presId="urn:microsoft.com/office/officeart/2008/layout/VerticalCurvedList"/>
    <dgm:cxn modelId="{743E3E80-070F-4B94-9EC9-B2257B9EF487}" type="presParOf" srcId="{521D4628-1F71-403F-A434-8E3A5C1101D7}" destId="{8B9502F2-57F3-4AE2-AEEA-6FD3D0D4EFF4}" srcOrd="4" destOrd="0" presId="urn:microsoft.com/office/officeart/2008/layout/VerticalCurvedList"/>
    <dgm:cxn modelId="{E9BA7031-512D-4507-BE29-CD947EB084D0}" type="presParOf" srcId="{8B9502F2-57F3-4AE2-AEEA-6FD3D0D4EFF4}" destId="{DBE06B73-F340-44B6-9DC3-34AA6C9CC0F1}" srcOrd="0" destOrd="0" presId="urn:microsoft.com/office/officeart/2008/layout/VerticalCurvedList"/>
    <dgm:cxn modelId="{6BA4AC8B-FA18-4F8B-AA36-65DD12334639}" type="presParOf" srcId="{521D4628-1F71-403F-A434-8E3A5C1101D7}" destId="{CC874171-25F9-42E0-A946-2128CD2D52A3}" srcOrd="5" destOrd="0" presId="urn:microsoft.com/office/officeart/2008/layout/VerticalCurvedList"/>
    <dgm:cxn modelId="{7F834F43-0994-4954-BDBC-CBBFF60E513C}" type="presParOf" srcId="{521D4628-1F71-403F-A434-8E3A5C1101D7}" destId="{CCFB681D-1B14-4717-ABE4-38F7CA4C28DE}" srcOrd="6" destOrd="0" presId="urn:microsoft.com/office/officeart/2008/layout/VerticalCurvedList"/>
    <dgm:cxn modelId="{D75533C5-98B4-46B2-8B54-6C13BCDD4436}" type="presParOf" srcId="{CCFB681D-1B14-4717-ABE4-38F7CA4C28DE}" destId="{CD15EC02-B0AA-43F0-B2C4-131E40582415}" srcOrd="0" destOrd="0" presId="urn:microsoft.com/office/officeart/2008/layout/VerticalCurvedList"/>
    <dgm:cxn modelId="{73A17349-673D-4002-A138-DF8EE71593B2}" type="presParOf" srcId="{521D4628-1F71-403F-A434-8E3A5C1101D7}" destId="{F7D7282C-C0F1-4783-876B-CAC6F5A99374}" srcOrd="7" destOrd="0" presId="urn:microsoft.com/office/officeart/2008/layout/VerticalCurvedList"/>
    <dgm:cxn modelId="{32418130-B59B-405B-96EF-03240B13FD4B}" type="presParOf" srcId="{521D4628-1F71-403F-A434-8E3A5C1101D7}" destId="{9ADA1825-8E66-4C75-9CE2-56AA224C30DD}" srcOrd="8" destOrd="0" presId="urn:microsoft.com/office/officeart/2008/layout/VerticalCurvedList"/>
    <dgm:cxn modelId="{23DDE07C-738D-412C-ADDD-AB4A5CCEBA06}" type="presParOf" srcId="{9ADA1825-8E66-4C75-9CE2-56AA224C30DD}" destId="{DEA158AF-79E0-4804-9632-F632F3ECA7D6}" srcOrd="0" destOrd="0" presId="urn:microsoft.com/office/officeart/2008/layout/VerticalCurvedList"/>
    <dgm:cxn modelId="{4DC519DF-68AC-43A1-8FAE-313245BAACF9}" type="presParOf" srcId="{521D4628-1F71-403F-A434-8E3A5C1101D7}" destId="{DB6CE5FD-389E-4DA0-BB59-1CA498463AD2}" srcOrd="9" destOrd="0" presId="urn:microsoft.com/office/officeart/2008/layout/VerticalCurvedList"/>
    <dgm:cxn modelId="{3801FF89-840C-4264-9668-2210CDCC7408}" type="presParOf" srcId="{521D4628-1F71-403F-A434-8E3A5C1101D7}" destId="{0A013A5A-3237-43F8-8750-01867840B6F3}" srcOrd="10" destOrd="0" presId="urn:microsoft.com/office/officeart/2008/layout/VerticalCurvedList"/>
    <dgm:cxn modelId="{5B5C47FB-0F64-4F2C-B4F1-76312C5BBCB7}" type="presParOf" srcId="{0A013A5A-3237-43F8-8750-01867840B6F3}" destId="{1B7D0859-EFB9-49BA-9AF4-EB8BDA15223E}" srcOrd="0" destOrd="0" presId="urn:microsoft.com/office/officeart/2008/layout/VerticalCurvedList"/>
    <dgm:cxn modelId="{6B32980F-EA05-48CC-B630-E48C8F136D7D}" type="presParOf" srcId="{521D4628-1F71-403F-A434-8E3A5C1101D7}" destId="{3A6DEB08-4604-48A4-BE35-02FA0FC06C26}" srcOrd="11" destOrd="0" presId="urn:microsoft.com/office/officeart/2008/layout/VerticalCurvedList"/>
    <dgm:cxn modelId="{A9208AE4-C86F-4B52-89B7-83B243117914}" type="presParOf" srcId="{521D4628-1F71-403F-A434-8E3A5C1101D7}" destId="{B34D4262-E441-487E-AAD5-ACBCFA66CDFA}" srcOrd="12" destOrd="0" presId="urn:microsoft.com/office/officeart/2008/layout/VerticalCurvedList"/>
    <dgm:cxn modelId="{A731E686-8B00-4809-9B80-580E3F2EFE62}" type="presParOf" srcId="{B34D4262-E441-487E-AAD5-ACBCFA66CDFA}" destId="{CA9B349F-200E-4154-8BB8-4E83BF54986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C874D-0416-4E69-BE2B-670CCA4FE80A}" type="doc">
      <dgm:prSet loTypeId="urn:microsoft.com/office/officeart/2005/8/layout/venn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5F789E6-01D0-4EF5-AF20-B62E2B14050F}">
      <dgm:prSet phldrT="[Texto]"/>
      <dgm:spPr>
        <a:solidFill>
          <a:schemeClr val="bg1">
            <a:lumMod val="50000"/>
          </a:schemeClr>
        </a:solidFill>
      </dgm:spPr>
      <dgm:t>
        <a:bodyPr vert="vert" anchor="t" anchorCtr="0"/>
        <a:lstStyle/>
        <a:p>
          <a:endParaRPr lang="es-MX" dirty="0"/>
        </a:p>
      </dgm:t>
    </dgm:pt>
    <dgm:pt modelId="{3B4A1154-C66D-49CB-B2F4-8C21A8E89707}" type="sibTrans" cxnId="{21655196-37E9-4E88-9D10-0AA936E9AD68}">
      <dgm:prSet/>
      <dgm:spPr/>
      <dgm:t>
        <a:bodyPr/>
        <a:lstStyle/>
        <a:p>
          <a:endParaRPr lang="es-MX"/>
        </a:p>
      </dgm:t>
    </dgm:pt>
    <dgm:pt modelId="{2AFD264A-EDF1-4DD6-8EEC-CE75E049E956}" type="parTrans" cxnId="{21655196-37E9-4E88-9D10-0AA936E9AD68}">
      <dgm:prSet/>
      <dgm:spPr/>
      <dgm:t>
        <a:bodyPr/>
        <a:lstStyle/>
        <a:p>
          <a:endParaRPr lang="es-MX"/>
        </a:p>
      </dgm:t>
    </dgm:pt>
    <dgm:pt modelId="{12CD1440-6BFE-4F52-BAE9-11F49ACA1412}" type="pres">
      <dgm:prSet presAssocID="{1BCC874D-0416-4E69-BE2B-670CCA4FE80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C37F7E-3B91-4563-AE7C-9247710511C0}" type="pres">
      <dgm:prSet presAssocID="{1BCC874D-0416-4E69-BE2B-670CCA4FE80A}" presName="comp1" presStyleCnt="0"/>
      <dgm:spPr/>
    </dgm:pt>
    <dgm:pt modelId="{6571D5DF-5905-4197-AA6A-2A833AADF84D}" type="pres">
      <dgm:prSet presAssocID="{1BCC874D-0416-4E69-BE2B-670CCA4FE80A}" presName="circle1" presStyleLbl="node1" presStyleIdx="0" presStyleCnt="1" custLinFactNeighborX="-71472" custLinFactNeighborY="-4799"/>
      <dgm:spPr/>
      <dgm:t>
        <a:bodyPr/>
        <a:lstStyle/>
        <a:p>
          <a:endParaRPr lang="es-MX"/>
        </a:p>
      </dgm:t>
    </dgm:pt>
    <dgm:pt modelId="{534B35BE-EF1C-48F0-AE6C-8CE191D4F506}" type="pres">
      <dgm:prSet presAssocID="{1BCC874D-0416-4E69-BE2B-670CCA4FE80A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33DE063-28B3-4182-A120-50870FB80489}" type="presOf" srcId="{1BCC874D-0416-4E69-BE2B-670CCA4FE80A}" destId="{12CD1440-6BFE-4F52-BAE9-11F49ACA1412}" srcOrd="0" destOrd="0" presId="urn:microsoft.com/office/officeart/2005/8/layout/venn2"/>
    <dgm:cxn modelId="{21655196-37E9-4E88-9D10-0AA936E9AD68}" srcId="{1BCC874D-0416-4E69-BE2B-670CCA4FE80A}" destId="{25F789E6-01D0-4EF5-AF20-B62E2B14050F}" srcOrd="0" destOrd="0" parTransId="{2AFD264A-EDF1-4DD6-8EEC-CE75E049E956}" sibTransId="{3B4A1154-C66D-49CB-B2F4-8C21A8E89707}"/>
    <dgm:cxn modelId="{77FE6CF5-7CA2-46DA-A747-F29CFCF36487}" type="presOf" srcId="{25F789E6-01D0-4EF5-AF20-B62E2B14050F}" destId="{534B35BE-EF1C-48F0-AE6C-8CE191D4F506}" srcOrd="1" destOrd="0" presId="urn:microsoft.com/office/officeart/2005/8/layout/venn2"/>
    <dgm:cxn modelId="{C9B008CD-9C4F-4428-A18C-2B6629C2EE1A}" type="presOf" srcId="{25F789E6-01D0-4EF5-AF20-B62E2B14050F}" destId="{6571D5DF-5905-4197-AA6A-2A833AADF84D}" srcOrd="0" destOrd="0" presId="urn:microsoft.com/office/officeart/2005/8/layout/venn2"/>
    <dgm:cxn modelId="{58D1BFDF-2B3E-4589-8935-542AF113A0A8}" type="presParOf" srcId="{12CD1440-6BFE-4F52-BAE9-11F49ACA1412}" destId="{80C37F7E-3B91-4563-AE7C-9247710511C0}" srcOrd="0" destOrd="0" presId="urn:microsoft.com/office/officeart/2005/8/layout/venn2"/>
    <dgm:cxn modelId="{9DD61354-90B9-4381-B86E-90592D132EA7}" type="presParOf" srcId="{80C37F7E-3B91-4563-AE7C-9247710511C0}" destId="{6571D5DF-5905-4197-AA6A-2A833AADF84D}" srcOrd="0" destOrd="0" presId="urn:microsoft.com/office/officeart/2005/8/layout/venn2"/>
    <dgm:cxn modelId="{6B882688-086B-4E07-8241-93EAB824D12F}" type="presParOf" srcId="{80C37F7E-3B91-4563-AE7C-9247710511C0}" destId="{534B35BE-EF1C-48F0-AE6C-8CE191D4F50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7919B4-F068-432B-A8D8-65FFBB73AB71}" type="doc">
      <dgm:prSet loTypeId="urn:microsoft.com/office/officeart/2005/8/layout/radial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0AFEFA6-14B9-44ED-8EAD-2CF79A55B9AA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sz="2000" b="1" smtClean="0">
              <a:solidFill>
                <a:schemeClr val="tx2">
                  <a:lumMod val="50000"/>
                </a:schemeClr>
              </a:solidFill>
            </a:rPr>
            <a:t>ESTUDIANTE</a:t>
          </a:r>
          <a:endParaRPr lang="es-MX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C9C764EC-D967-4067-B4C1-4B4E1788F369}" type="parTrans" cxnId="{1F326724-0F02-49E0-AB44-611DAA66F22E}">
      <dgm:prSet/>
      <dgm:spPr/>
      <dgm:t>
        <a:bodyPr/>
        <a:lstStyle/>
        <a:p>
          <a:endParaRPr lang="es-MX" sz="5400" b="1">
            <a:solidFill>
              <a:schemeClr val="tx1"/>
            </a:solidFill>
          </a:endParaRPr>
        </a:p>
      </dgm:t>
    </dgm:pt>
    <dgm:pt modelId="{CE77FDB9-51A2-461E-9522-A7F1302930B2}" type="sibTrans" cxnId="{1F326724-0F02-49E0-AB44-611DAA66F22E}">
      <dgm:prSet/>
      <dgm:spPr/>
      <dgm:t>
        <a:bodyPr/>
        <a:lstStyle/>
        <a:p>
          <a:endParaRPr lang="es-MX" sz="5400" b="1">
            <a:solidFill>
              <a:schemeClr val="tx1"/>
            </a:solidFill>
          </a:endParaRPr>
        </a:p>
      </dgm:t>
    </dgm:pt>
    <dgm:pt modelId="{60AADD3C-9B25-4FF1-9D9C-ED0197F44FED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MX" sz="2000" b="1" dirty="0" smtClean="0">
              <a:solidFill>
                <a:schemeClr val="bg1"/>
              </a:solidFill>
            </a:rPr>
            <a:t>PROFESOR</a:t>
          </a:r>
          <a:endParaRPr lang="es-MX" sz="2000" b="1" dirty="0">
            <a:solidFill>
              <a:schemeClr val="bg1"/>
            </a:solidFill>
          </a:endParaRPr>
        </a:p>
      </dgm:t>
    </dgm:pt>
    <dgm:pt modelId="{FACCCB74-1CFE-4A58-811D-CC915A86EFC7}" type="parTrans" cxnId="{D5E31CC3-6006-4220-9885-0521BBFD8C9C}">
      <dgm:prSet/>
      <dgm:spPr/>
      <dgm:t>
        <a:bodyPr/>
        <a:lstStyle/>
        <a:p>
          <a:endParaRPr lang="es-MX" sz="5400" b="1">
            <a:solidFill>
              <a:schemeClr val="tx1"/>
            </a:solidFill>
          </a:endParaRPr>
        </a:p>
      </dgm:t>
    </dgm:pt>
    <dgm:pt modelId="{EC2A5D87-BDEA-427E-AEEA-8A168D10D9F1}" type="sibTrans" cxnId="{D5E31CC3-6006-4220-9885-0521BBFD8C9C}">
      <dgm:prSet/>
      <dgm:spPr/>
      <dgm:t>
        <a:bodyPr/>
        <a:lstStyle/>
        <a:p>
          <a:endParaRPr lang="es-MX" sz="5400" b="1">
            <a:solidFill>
              <a:schemeClr val="tx1"/>
            </a:solidFill>
          </a:endParaRPr>
        </a:p>
      </dgm:t>
    </dgm:pt>
    <dgm:pt modelId="{F444A13A-1CF0-458C-89F3-242EFF59851D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MX" sz="1800" b="1" dirty="0" smtClean="0">
              <a:solidFill>
                <a:schemeClr val="tx2">
                  <a:lumMod val="50000"/>
                </a:schemeClr>
              </a:solidFill>
            </a:rPr>
            <a:t>MATERIALES DE APRENDIZAJE</a:t>
          </a:r>
          <a:endParaRPr lang="es-MX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02DF6CFE-2421-498C-A577-7509EA7C9D3A}" type="parTrans" cxnId="{2DA73EB1-7A5D-4C16-9069-EBDBD130A45A}">
      <dgm:prSet/>
      <dgm:spPr/>
      <dgm:t>
        <a:bodyPr/>
        <a:lstStyle/>
        <a:p>
          <a:endParaRPr lang="es-MX" sz="5400" b="1">
            <a:solidFill>
              <a:schemeClr val="tx1"/>
            </a:solidFill>
          </a:endParaRPr>
        </a:p>
      </dgm:t>
    </dgm:pt>
    <dgm:pt modelId="{CF3F660F-B268-49A3-A240-64542887C11B}" type="sibTrans" cxnId="{2DA73EB1-7A5D-4C16-9069-EBDBD130A45A}">
      <dgm:prSet/>
      <dgm:spPr/>
      <dgm:t>
        <a:bodyPr/>
        <a:lstStyle/>
        <a:p>
          <a:endParaRPr lang="es-MX" sz="5400" b="1">
            <a:solidFill>
              <a:schemeClr val="tx1"/>
            </a:solidFill>
          </a:endParaRPr>
        </a:p>
      </dgm:t>
    </dgm:pt>
    <dgm:pt modelId="{8ED64A0E-6E92-4AE9-B743-7DE138E53E62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MX" sz="1800" b="1" dirty="0" smtClean="0">
              <a:solidFill>
                <a:schemeClr val="tx2">
                  <a:lumMod val="50000"/>
                </a:schemeClr>
              </a:solidFill>
            </a:rPr>
            <a:t>TECNOLOGIA</a:t>
          </a:r>
          <a:endParaRPr lang="es-MX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79407AE8-0443-4C37-B865-15D6893B0C4A}" type="parTrans" cxnId="{343A70B4-5799-4C25-9C2F-7E217990FAFC}">
      <dgm:prSet/>
      <dgm:spPr/>
      <dgm:t>
        <a:bodyPr/>
        <a:lstStyle/>
        <a:p>
          <a:endParaRPr lang="es-MX" sz="5400" b="1"/>
        </a:p>
      </dgm:t>
    </dgm:pt>
    <dgm:pt modelId="{6A1F3FBB-174F-432E-8BEF-F4070B788317}" type="sibTrans" cxnId="{343A70B4-5799-4C25-9C2F-7E217990FAFC}">
      <dgm:prSet/>
      <dgm:spPr/>
      <dgm:t>
        <a:bodyPr/>
        <a:lstStyle/>
        <a:p>
          <a:endParaRPr lang="es-MX" sz="5400" b="1"/>
        </a:p>
      </dgm:t>
    </dgm:pt>
    <dgm:pt modelId="{FAF0CF1E-BD6A-4BEC-911E-76A85AFC5331}" type="pres">
      <dgm:prSet presAssocID="{3D7919B4-F068-432B-A8D8-65FFBB73AB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859C29F-F49F-4B58-80A3-88B786D2B6F6}" type="pres">
      <dgm:prSet presAssocID="{90AFEFA6-14B9-44ED-8EAD-2CF79A55B9AA}" presName="centerShape" presStyleLbl="node0" presStyleIdx="0" presStyleCnt="1" custScaleX="113299" custScaleY="107960" custLinFactNeighborX="-78" custLinFactNeighborY="-1722"/>
      <dgm:spPr/>
      <dgm:t>
        <a:bodyPr/>
        <a:lstStyle/>
        <a:p>
          <a:endParaRPr lang="es-MX"/>
        </a:p>
      </dgm:t>
    </dgm:pt>
    <dgm:pt modelId="{87E5BEA2-8800-4138-89DA-1B8899AFF551}" type="pres">
      <dgm:prSet presAssocID="{60AADD3C-9B25-4FF1-9D9C-ED0197F44FED}" presName="node" presStyleLbl="node1" presStyleIdx="0" presStyleCnt="3" custScaleX="140645" custScaleY="1337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A44C67-B609-4C40-8F26-63A1EEED1315}" type="pres">
      <dgm:prSet presAssocID="{60AADD3C-9B25-4FF1-9D9C-ED0197F44FED}" presName="dummy" presStyleCnt="0"/>
      <dgm:spPr/>
      <dgm:t>
        <a:bodyPr/>
        <a:lstStyle/>
        <a:p>
          <a:endParaRPr lang="es-MX"/>
        </a:p>
      </dgm:t>
    </dgm:pt>
    <dgm:pt modelId="{43823A99-C427-4EAE-A29F-A4F0FF264C4F}" type="pres">
      <dgm:prSet presAssocID="{EC2A5D87-BDEA-427E-AEEA-8A168D10D9F1}" presName="sibTrans" presStyleLbl="sibTrans2D1" presStyleIdx="0" presStyleCnt="3" custLinFactNeighborX="3636"/>
      <dgm:spPr/>
      <dgm:t>
        <a:bodyPr/>
        <a:lstStyle/>
        <a:p>
          <a:endParaRPr lang="es-MX"/>
        </a:p>
      </dgm:t>
    </dgm:pt>
    <dgm:pt modelId="{A83C4C98-5A5F-4589-8B1D-4D491D0498A7}" type="pres">
      <dgm:prSet presAssocID="{F444A13A-1CF0-458C-89F3-242EFF59851D}" presName="node" presStyleLbl="node1" presStyleIdx="1" presStyleCnt="3" custScaleX="171817" custScaleY="1510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E516FF-B743-4620-ACA2-01CD63FEAED5}" type="pres">
      <dgm:prSet presAssocID="{F444A13A-1CF0-458C-89F3-242EFF59851D}" presName="dummy" presStyleCnt="0"/>
      <dgm:spPr/>
      <dgm:t>
        <a:bodyPr/>
        <a:lstStyle/>
        <a:p>
          <a:endParaRPr lang="es-MX"/>
        </a:p>
      </dgm:t>
    </dgm:pt>
    <dgm:pt modelId="{2AD452E4-8CCF-4092-B197-B51426AB8D5B}" type="pres">
      <dgm:prSet presAssocID="{CF3F660F-B268-49A3-A240-64542887C11B}" presName="sibTrans" presStyleLbl="sibTrans2D1" presStyleIdx="1" presStyleCnt="3"/>
      <dgm:spPr/>
      <dgm:t>
        <a:bodyPr/>
        <a:lstStyle/>
        <a:p>
          <a:endParaRPr lang="es-MX"/>
        </a:p>
      </dgm:t>
    </dgm:pt>
    <dgm:pt modelId="{6653FA19-631C-426E-A700-6BE2C543E393}" type="pres">
      <dgm:prSet presAssocID="{8ED64A0E-6E92-4AE9-B743-7DE138E53E62}" presName="node" presStyleLbl="node1" presStyleIdx="2" presStyleCnt="3" custScaleX="150273" custScaleY="1448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4B59F9-9CCA-42C9-8805-A43AB9085F0A}" type="pres">
      <dgm:prSet presAssocID="{8ED64A0E-6E92-4AE9-B743-7DE138E53E62}" presName="dummy" presStyleCnt="0"/>
      <dgm:spPr/>
      <dgm:t>
        <a:bodyPr/>
        <a:lstStyle/>
        <a:p>
          <a:endParaRPr lang="es-MX"/>
        </a:p>
      </dgm:t>
    </dgm:pt>
    <dgm:pt modelId="{B700D6D4-79DC-4457-8CE6-6846C4FEA62C}" type="pres">
      <dgm:prSet presAssocID="{6A1F3FBB-174F-432E-8BEF-F4070B788317}" presName="sibTrans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2DA73EB1-7A5D-4C16-9069-EBDBD130A45A}" srcId="{90AFEFA6-14B9-44ED-8EAD-2CF79A55B9AA}" destId="{F444A13A-1CF0-458C-89F3-242EFF59851D}" srcOrd="1" destOrd="0" parTransId="{02DF6CFE-2421-498C-A577-7509EA7C9D3A}" sibTransId="{CF3F660F-B268-49A3-A240-64542887C11B}"/>
    <dgm:cxn modelId="{D5E31CC3-6006-4220-9885-0521BBFD8C9C}" srcId="{90AFEFA6-14B9-44ED-8EAD-2CF79A55B9AA}" destId="{60AADD3C-9B25-4FF1-9D9C-ED0197F44FED}" srcOrd="0" destOrd="0" parTransId="{FACCCB74-1CFE-4A58-811D-CC915A86EFC7}" sibTransId="{EC2A5D87-BDEA-427E-AEEA-8A168D10D9F1}"/>
    <dgm:cxn modelId="{8DC01C2D-B490-4D72-9CF0-C5DB5AB62CE2}" type="presOf" srcId="{8ED64A0E-6E92-4AE9-B743-7DE138E53E62}" destId="{6653FA19-631C-426E-A700-6BE2C543E393}" srcOrd="0" destOrd="0" presId="urn:microsoft.com/office/officeart/2005/8/layout/radial6"/>
    <dgm:cxn modelId="{1F326724-0F02-49E0-AB44-611DAA66F22E}" srcId="{3D7919B4-F068-432B-A8D8-65FFBB73AB71}" destId="{90AFEFA6-14B9-44ED-8EAD-2CF79A55B9AA}" srcOrd="0" destOrd="0" parTransId="{C9C764EC-D967-4067-B4C1-4B4E1788F369}" sibTransId="{CE77FDB9-51A2-461E-9522-A7F1302930B2}"/>
    <dgm:cxn modelId="{F70EA294-0735-4CB7-BC36-A0193EB85398}" type="presOf" srcId="{F444A13A-1CF0-458C-89F3-242EFF59851D}" destId="{A83C4C98-5A5F-4589-8B1D-4D491D0498A7}" srcOrd="0" destOrd="0" presId="urn:microsoft.com/office/officeart/2005/8/layout/radial6"/>
    <dgm:cxn modelId="{87B3631F-0407-40DE-817B-64AB7B64D5B9}" type="presOf" srcId="{60AADD3C-9B25-4FF1-9D9C-ED0197F44FED}" destId="{87E5BEA2-8800-4138-89DA-1B8899AFF551}" srcOrd="0" destOrd="0" presId="urn:microsoft.com/office/officeart/2005/8/layout/radial6"/>
    <dgm:cxn modelId="{B330CA20-920E-4C9A-9B3A-19994A9DDF28}" type="presOf" srcId="{6A1F3FBB-174F-432E-8BEF-F4070B788317}" destId="{B700D6D4-79DC-4457-8CE6-6846C4FEA62C}" srcOrd="0" destOrd="0" presId="urn:microsoft.com/office/officeart/2005/8/layout/radial6"/>
    <dgm:cxn modelId="{3CB3B855-748C-46D9-95B0-75C822D1AC80}" type="presOf" srcId="{3D7919B4-F068-432B-A8D8-65FFBB73AB71}" destId="{FAF0CF1E-BD6A-4BEC-911E-76A85AFC5331}" srcOrd="0" destOrd="0" presId="urn:microsoft.com/office/officeart/2005/8/layout/radial6"/>
    <dgm:cxn modelId="{08B05CB4-3E78-4515-A759-ABABDF607C06}" type="presOf" srcId="{90AFEFA6-14B9-44ED-8EAD-2CF79A55B9AA}" destId="{2859C29F-F49F-4B58-80A3-88B786D2B6F6}" srcOrd="0" destOrd="0" presId="urn:microsoft.com/office/officeart/2005/8/layout/radial6"/>
    <dgm:cxn modelId="{343A70B4-5799-4C25-9C2F-7E217990FAFC}" srcId="{90AFEFA6-14B9-44ED-8EAD-2CF79A55B9AA}" destId="{8ED64A0E-6E92-4AE9-B743-7DE138E53E62}" srcOrd="2" destOrd="0" parTransId="{79407AE8-0443-4C37-B865-15D6893B0C4A}" sibTransId="{6A1F3FBB-174F-432E-8BEF-F4070B788317}"/>
    <dgm:cxn modelId="{8B18261A-4E97-411C-8BDE-199A22C346EB}" type="presOf" srcId="{EC2A5D87-BDEA-427E-AEEA-8A168D10D9F1}" destId="{43823A99-C427-4EAE-A29F-A4F0FF264C4F}" srcOrd="0" destOrd="0" presId="urn:microsoft.com/office/officeart/2005/8/layout/radial6"/>
    <dgm:cxn modelId="{BCF6B448-C13E-4B30-8F12-906BEFB64784}" type="presOf" srcId="{CF3F660F-B268-49A3-A240-64542887C11B}" destId="{2AD452E4-8CCF-4092-B197-B51426AB8D5B}" srcOrd="0" destOrd="0" presId="urn:microsoft.com/office/officeart/2005/8/layout/radial6"/>
    <dgm:cxn modelId="{A0D74C93-61F9-42EA-A4E1-8EC999550E07}" type="presParOf" srcId="{FAF0CF1E-BD6A-4BEC-911E-76A85AFC5331}" destId="{2859C29F-F49F-4B58-80A3-88B786D2B6F6}" srcOrd="0" destOrd="0" presId="urn:microsoft.com/office/officeart/2005/8/layout/radial6"/>
    <dgm:cxn modelId="{75CFA6B1-EAD8-467C-B547-57C7312E2294}" type="presParOf" srcId="{FAF0CF1E-BD6A-4BEC-911E-76A85AFC5331}" destId="{87E5BEA2-8800-4138-89DA-1B8899AFF551}" srcOrd="1" destOrd="0" presId="urn:microsoft.com/office/officeart/2005/8/layout/radial6"/>
    <dgm:cxn modelId="{DDFCE2BC-75ED-4B16-ABF8-668290A09E9F}" type="presParOf" srcId="{FAF0CF1E-BD6A-4BEC-911E-76A85AFC5331}" destId="{3AA44C67-B609-4C40-8F26-63A1EEED1315}" srcOrd="2" destOrd="0" presId="urn:microsoft.com/office/officeart/2005/8/layout/radial6"/>
    <dgm:cxn modelId="{C7BE38B6-1FC7-49D4-99B9-A9EB43A24BDA}" type="presParOf" srcId="{FAF0CF1E-BD6A-4BEC-911E-76A85AFC5331}" destId="{43823A99-C427-4EAE-A29F-A4F0FF264C4F}" srcOrd="3" destOrd="0" presId="urn:microsoft.com/office/officeart/2005/8/layout/radial6"/>
    <dgm:cxn modelId="{02F14F5E-B077-4491-BB75-1D232B632F29}" type="presParOf" srcId="{FAF0CF1E-BD6A-4BEC-911E-76A85AFC5331}" destId="{A83C4C98-5A5F-4589-8B1D-4D491D0498A7}" srcOrd="4" destOrd="0" presId="urn:microsoft.com/office/officeart/2005/8/layout/radial6"/>
    <dgm:cxn modelId="{6B0F9425-F85F-4573-95BD-9E3FD5E51CBC}" type="presParOf" srcId="{FAF0CF1E-BD6A-4BEC-911E-76A85AFC5331}" destId="{9EE516FF-B743-4620-ACA2-01CD63FEAED5}" srcOrd="5" destOrd="0" presId="urn:microsoft.com/office/officeart/2005/8/layout/radial6"/>
    <dgm:cxn modelId="{4F8B49C3-84D6-447D-8274-BEB7099706E3}" type="presParOf" srcId="{FAF0CF1E-BD6A-4BEC-911E-76A85AFC5331}" destId="{2AD452E4-8CCF-4092-B197-B51426AB8D5B}" srcOrd="6" destOrd="0" presId="urn:microsoft.com/office/officeart/2005/8/layout/radial6"/>
    <dgm:cxn modelId="{AFC78E26-0982-4E56-B33F-5082C1405F9F}" type="presParOf" srcId="{FAF0CF1E-BD6A-4BEC-911E-76A85AFC5331}" destId="{6653FA19-631C-426E-A700-6BE2C543E393}" srcOrd="7" destOrd="0" presId="urn:microsoft.com/office/officeart/2005/8/layout/radial6"/>
    <dgm:cxn modelId="{2E823A09-A8A4-41DF-8D4B-69ECF10E4B76}" type="presParOf" srcId="{FAF0CF1E-BD6A-4BEC-911E-76A85AFC5331}" destId="{2D4B59F9-9CCA-42C9-8805-A43AB9085F0A}" srcOrd="8" destOrd="0" presId="urn:microsoft.com/office/officeart/2005/8/layout/radial6"/>
    <dgm:cxn modelId="{8E5B7BB8-4164-452F-918F-7D46CCB0D6B8}" type="presParOf" srcId="{FAF0CF1E-BD6A-4BEC-911E-76A85AFC5331}" destId="{B700D6D4-79DC-4457-8CE6-6846C4FEA62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B06794-82C6-40A9-AEB3-AE30EF07E22A}" type="doc">
      <dgm:prSet loTypeId="urn:microsoft.com/office/officeart/2005/8/layout/hList7#1" loCatId="process" qsTypeId="urn:microsoft.com/office/officeart/2005/8/quickstyle/3d2" qsCatId="3D" csTypeId="urn:microsoft.com/office/officeart/2005/8/colors/colorful2" csCatId="colorful" phldr="1"/>
      <dgm:spPr/>
    </dgm:pt>
    <dgm:pt modelId="{B02A3DA1-14D5-44FC-9CEB-BC1AF4FA7D25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TECNOLOGIA</a:t>
          </a:r>
          <a:endParaRPr lang="es-MX" b="1" dirty="0">
            <a:solidFill>
              <a:schemeClr val="bg1"/>
            </a:solidFill>
          </a:endParaRPr>
        </a:p>
      </dgm:t>
    </dgm:pt>
    <dgm:pt modelId="{488814C9-410C-4F1A-9E76-88B14724A2B7}" type="parTrans" cxnId="{FB658A73-F6CE-4148-AE5E-8E005790929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81D69C80-5824-42EE-8790-1236FA9941B0}" type="sibTrans" cxnId="{FB658A73-F6CE-4148-AE5E-8E005790929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43763DF-022C-42D6-BAB0-04F5D88FD0CE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COMUNIDADES VIRTUALES</a:t>
          </a:r>
          <a:endParaRPr lang="es-MX" b="1" dirty="0">
            <a:solidFill>
              <a:schemeClr val="tx1"/>
            </a:solidFill>
          </a:endParaRPr>
        </a:p>
      </dgm:t>
    </dgm:pt>
    <dgm:pt modelId="{9EC7C4B7-D104-4913-9843-1FE6DE35E621}" type="parTrans" cxnId="{40D664A6-98E7-4D0D-ADD8-DD4BF5D75D6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1EE43A5-513C-4CD6-9DF7-250AC4ABE3C7}" type="sibTrans" cxnId="{40D664A6-98E7-4D0D-ADD8-DD4BF5D75D6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425BD99F-817C-466B-BDD7-B62A0C32AEAA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USO INTELIGENTE DE LA TECNOLOGÍA PARA LA FORMACIÓN</a:t>
          </a:r>
          <a:endParaRPr lang="es-MX" b="1" dirty="0">
            <a:solidFill>
              <a:schemeClr val="bg1"/>
            </a:solidFill>
          </a:endParaRPr>
        </a:p>
      </dgm:t>
    </dgm:pt>
    <dgm:pt modelId="{167D4FE3-3F8E-4237-B645-C8A446A84AB5}" type="parTrans" cxnId="{47253A59-878E-4882-A78A-60E62D4C40E4}">
      <dgm:prSet/>
      <dgm:spPr/>
      <dgm:t>
        <a:bodyPr/>
        <a:lstStyle/>
        <a:p>
          <a:endParaRPr lang="es-MX" b="1"/>
        </a:p>
      </dgm:t>
    </dgm:pt>
    <dgm:pt modelId="{AD7369B4-0CF7-4B75-A59E-A83EA13DEFE7}" type="sibTrans" cxnId="{47253A59-878E-4882-A78A-60E62D4C40E4}">
      <dgm:prSet/>
      <dgm:spPr/>
      <dgm:t>
        <a:bodyPr/>
        <a:lstStyle/>
        <a:p>
          <a:endParaRPr lang="es-MX" b="1"/>
        </a:p>
      </dgm:t>
    </dgm:pt>
    <dgm:pt modelId="{E8283889-0F18-4DDB-904C-9D633B1671A2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COMUNIDADES VIRTUALES DE APRENDIZAJE EN LAS QUE SE IMPULSE LA COMUNICACIÓN INTERACTIVA .</a:t>
          </a:r>
          <a:endParaRPr lang="es-MX" b="1" dirty="0">
            <a:solidFill>
              <a:schemeClr val="tx1"/>
            </a:solidFill>
          </a:endParaRPr>
        </a:p>
      </dgm:t>
    </dgm:pt>
    <dgm:pt modelId="{D9BAEB26-7625-465B-9723-CB56DE092EB4}" type="parTrans" cxnId="{AF256C97-E07D-40C8-AE64-722E227A5892}">
      <dgm:prSet/>
      <dgm:spPr/>
      <dgm:t>
        <a:bodyPr/>
        <a:lstStyle/>
        <a:p>
          <a:endParaRPr lang="es-MX" b="1"/>
        </a:p>
      </dgm:t>
    </dgm:pt>
    <dgm:pt modelId="{58959A8E-2D15-4510-B140-EAEA99512AC1}" type="sibTrans" cxnId="{AF256C97-E07D-40C8-AE64-722E227A5892}">
      <dgm:prSet/>
      <dgm:spPr/>
      <dgm:t>
        <a:bodyPr/>
        <a:lstStyle/>
        <a:p>
          <a:endParaRPr lang="es-MX" b="1"/>
        </a:p>
      </dgm:t>
    </dgm:pt>
    <dgm:pt modelId="{E2266C04-24AF-45D7-9F07-E54E69C1A6CC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b="1" smtClean="0">
              <a:solidFill>
                <a:schemeClr val="bg1"/>
              </a:solidFill>
            </a:rPr>
            <a:t>MODELO PEDAGOGICO</a:t>
          </a:r>
          <a:endParaRPr lang="es-MX" b="1" dirty="0">
            <a:solidFill>
              <a:schemeClr val="tx1"/>
            </a:solidFill>
          </a:endParaRPr>
        </a:p>
      </dgm:t>
    </dgm:pt>
    <dgm:pt modelId="{49BEB02C-DC34-439F-9963-AB0B46F69F4B}" type="parTrans" cxnId="{AD6D05C8-1A3C-497A-AD2C-43A1EB251257}">
      <dgm:prSet/>
      <dgm:spPr/>
      <dgm:t>
        <a:bodyPr/>
        <a:lstStyle/>
        <a:p>
          <a:endParaRPr lang="es-MX" b="1"/>
        </a:p>
      </dgm:t>
    </dgm:pt>
    <dgm:pt modelId="{29460BBE-F567-4681-B713-CFF94D1C94BC}" type="sibTrans" cxnId="{AD6D05C8-1A3C-497A-AD2C-43A1EB251257}">
      <dgm:prSet/>
      <dgm:spPr/>
      <dgm:t>
        <a:bodyPr/>
        <a:lstStyle/>
        <a:p>
          <a:endParaRPr lang="es-MX" b="1"/>
        </a:p>
      </dgm:t>
    </dgm:pt>
    <dgm:pt modelId="{5D3E8E55-622C-4E01-A79D-54A6FDCBF14A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COHERENTE </a:t>
          </a:r>
          <a:r>
            <a:rPr lang="es-MX" b="1" dirty="0" smtClean="0"/>
            <a:t>CENTRADO EN QUIEN APRENDE Y QUE SE BASE EN LA </a:t>
          </a:r>
          <a:r>
            <a:rPr lang="es-MX" b="1" dirty="0" smtClean="0">
              <a:solidFill>
                <a:srgbClr val="FF0000"/>
              </a:solidFill>
            </a:rPr>
            <a:t>ASINCRONÍA</a:t>
          </a:r>
          <a:endParaRPr lang="es-MX" b="1" dirty="0">
            <a:solidFill>
              <a:schemeClr val="bg1"/>
            </a:solidFill>
          </a:endParaRPr>
        </a:p>
      </dgm:t>
    </dgm:pt>
    <dgm:pt modelId="{443D4250-6B85-4AFD-9C57-9E7D93F85C6E}" type="parTrans" cxnId="{83216F92-A1F7-4660-B472-C00F5E77D01A}">
      <dgm:prSet/>
      <dgm:spPr/>
      <dgm:t>
        <a:bodyPr/>
        <a:lstStyle/>
        <a:p>
          <a:endParaRPr lang="es-MX" b="1"/>
        </a:p>
      </dgm:t>
    </dgm:pt>
    <dgm:pt modelId="{FD05A8C0-C114-473E-911A-9FFCFA1A8193}" type="sibTrans" cxnId="{83216F92-A1F7-4660-B472-C00F5E77D01A}">
      <dgm:prSet/>
      <dgm:spPr/>
      <dgm:t>
        <a:bodyPr/>
        <a:lstStyle/>
        <a:p>
          <a:endParaRPr lang="es-MX" b="1"/>
        </a:p>
      </dgm:t>
    </dgm:pt>
    <dgm:pt modelId="{026EAC52-FC25-4B07-9D58-8FB46AE6E2FA}" type="pres">
      <dgm:prSet presAssocID="{E6B06794-82C6-40A9-AEB3-AE30EF07E22A}" presName="Name0" presStyleCnt="0">
        <dgm:presLayoutVars>
          <dgm:dir/>
          <dgm:resizeHandles val="exact"/>
        </dgm:presLayoutVars>
      </dgm:prSet>
      <dgm:spPr/>
    </dgm:pt>
    <dgm:pt modelId="{8F514AB6-C368-432D-B33B-EA417611D613}" type="pres">
      <dgm:prSet presAssocID="{E6B06794-82C6-40A9-AEB3-AE30EF07E22A}" presName="fgShape" presStyleLbl="fgShp" presStyleIdx="0" presStyleCnt="1"/>
      <dgm:spPr/>
    </dgm:pt>
    <dgm:pt modelId="{41A736B5-3583-4CAB-B3D6-F447CE1DB3D3}" type="pres">
      <dgm:prSet presAssocID="{E6B06794-82C6-40A9-AEB3-AE30EF07E22A}" presName="linComp" presStyleCnt="0"/>
      <dgm:spPr/>
    </dgm:pt>
    <dgm:pt modelId="{A88E3055-0511-4A74-95B0-9FB36641B27A}" type="pres">
      <dgm:prSet presAssocID="{B02A3DA1-14D5-44FC-9CEB-BC1AF4FA7D25}" presName="compNode" presStyleCnt="0"/>
      <dgm:spPr/>
    </dgm:pt>
    <dgm:pt modelId="{F9589BDC-1C23-4570-B87B-BA2959C78667}" type="pres">
      <dgm:prSet presAssocID="{B02A3DA1-14D5-44FC-9CEB-BC1AF4FA7D25}" presName="bkgdShape" presStyleLbl="node1" presStyleIdx="0" presStyleCnt="3"/>
      <dgm:spPr/>
      <dgm:t>
        <a:bodyPr/>
        <a:lstStyle/>
        <a:p>
          <a:endParaRPr lang="es-MX"/>
        </a:p>
      </dgm:t>
    </dgm:pt>
    <dgm:pt modelId="{4C99104C-257C-41D2-9946-6083F7657CA2}" type="pres">
      <dgm:prSet presAssocID="{B02A3DA1-14D5-44FC-9CEB-BC1AF4FA7D2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0DF950-4028-46C5-8846-8D504C686617}" type="pres">
      <dgm:prSet presAssocID="{B02A3DA1-14D5-44FC-9CEB-BC1AF4FA7D25}" presName="invisiNode" presStyleLbl="node1" presStyleIdx="0" presStyleCnt="3"/>
      <dgm:spPr/>
    </dgm:pt>
    <dgm:pt modelId="{30EE224B-D574-41C0-8EA6-C1760798A321}" type="pres">
      <dgm:prSet presAssocID="{B02A3DA1-14D5-44FC-9CEB-BC1AF4FA7D25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D85F115F-8AE2-473E-9BB0-515CF1078B80}" type="pres">
      <dgm:prSet presAssocID="{81D69C80-5824-42EE-8790-1236FA9941B0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755C753-A7ED-4357-9D18-25A7FA2F7110}" type="pres">
      <dgm:prSet presAssocID="{F43763DF-022C-42D6-BAB0-04F5D88FD0CE}" presName="compNode" presStyleCnt="0"/>
      <dgm:spPr/>
    </dgm:pt>
    <dgm:pt modelId="{5565A97B-74CB-4FCC-9767-F3D7CCBACA20}" type="pres">
      <dgm:prSet presAssocID="{F43763DF-022C-42D6-BAB0-04F5D88FD0CE}" presName="bkgdShape" presStyleLbl="node1" presStyleIdx="1" presStyleCnt="3"/>
      <dgm:spPr/>
      <dgm:t>
        <a:bodyPr/>
        <a:lstStyle/>
        <a:p>
          <a:endParaRPr lang="es-MX"/>
        </a:p>
      </dgm:t>
    </dgm:pt>
    <dgm:pt modelId="{56396B78-C1BB-4D2D-B3C8-0F1D8BB48C34}" type="pres">
      <dgm:prSet presAssocID="{F43763DF-022C-42D6-BAB0-04F5D88FD0C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E55225-95F9-4F79-9882-EB6D320A4A1E}" type="pres">
      <dgm:prSet presAssocID="{F43763DF-022C-42D6-BAB0-04F5D88FD0CE}" presName="invisiNode" presStyleLbl="node1" presStyleIdx="1" presStyleCnt="3"/>
      <dgm:spPr/>
    </dgm:pt>
    <dgm:pt modelId="{606892BD-4182-4D4B-BBB7-AA6C865391CF}" type="pres">
      <dgm:prSet presAssocID="{F43763DF-022C-42D6-BAB0-04F5D88FD0C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554F07B-57F1-4F2C-B86A-7A43D469771F}" type="pres">
      <dgm:prSet presAssocID="{C1EE43A5-513C-4CD6-9DF7-250AC4ABE3C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8653539-AF8B-4F49-893E-FD9D501FF53A}" type="pres">
      <dgm:prSet presAssocID="{E2266C04-24AF-45D7-9F07-E54E69C1A6CC}" presName="compNode" presStyleCnt="0"/>
      <dgm:spPr/>
    </dgm:pt>
    <dgm:pt modelId="{E1FF4B1D-976C-4F2A-BDE3-AE2B91734B94}" type="pres">
      <dgm:prSet presAssocID="{E2266C04-24AF-45D7-9F07-E54E69C1A6CC}" presName="bkgdShape" presStyleLbl="node1" presStyleIdx="2" presStyleCnt="3"/>
      <dgm:spPr/>
      <dgm:t>
        <a:bodyPr/>
        <a:lstStyle/>
        <a:p>
          <a:endParaRPr lang="es-MX"/>
        </a:p>
      </dgm:t>
    </dgm:pt>
    <dgm:pt modelId="{40577E97-5279-4785-B1A8-4F29A43855F3}" type="pres">
      <dgm:prSet presAssocID="{E2266C04-24AF-45D7-9F07-E54E69C1A6C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FF40F6-9AAC-44AB-AD8E-40079B24779D}" type="pres">
      <dgm:prSet presAssocID="{E2266C04-24AF-45D7-9F07-E54E69C1A6CC}" presName="invisiNode" presStyleLbl="node1" presStyleIdx="2" presStyleCnt="3"/>
      <dgm:spPr/>
    </dgm:pt>
    <dgm:pt modelId="{118D9CAC-5488-47B5-9D27-C46CA937391F}" type="pres">
      <dgm:prSet presAssocID="{E2266C04-24AF-45D7-9F07-E54E69C1A6C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F256C97-E07D-40C8-AE64-722E227A5892}" srcId="{F43763DF-022C-42D6-BAB0-04F5D88FD0CE}" destId="{E8283889-0F18-4DDB-904C-9D633B1671A2}" srcOrd="0" destOrd="0" parTransId="{D9BAEB26-7625-465B-9723-CB56DE092EB4}" sibTransId="{58959A8E-2D15-4510-B140-EAEA99512AC1}"/>
    <dgm:cxn modelId="{0A38535C-224A-40C3-91E9-C079533EE064}" type="presOf" srcId="{E2266C04-24AF-45D7-9F07-E54E69C1A6CC}" destId="{40577E97-5279-4785-B1A8-4F29A43855F3}" srcOrd="1" destOrd="0" presId="urn:microsoft.com/office/officeart/2005/8/layout/hList7#1"/>
    <dgm:cxn modelId="{1625AD40-C3D1-41FA-9DA7-776ED0A3EAE1}" type="presOf" srcId="{C1EE43A5-513C-4CD6-9DF7-250AC4ABE3C7}" destId="{8554F07B-57F1-4F2C-B86A-7A43D469771F}" srcOrd="0" destOrd="0" presId="urn:microsoft.com/office/officeart/2005/8/layout/hList7#1"/>
    <dgm:cxn modelId="{40D664A6-98E7-4D0D-ADD8-DD4BF5D75D67}" srcId="{E6B06794-82C6-40A9-AEB3-AE30EF07E22A}" destId="{F43763DF-022C-42D6-BAB0-04F5D88FD0CE}" srcOrd="1" destOrd="0" parTransId="{9EC7C4B7-D104-4913-9843-1FE6DE35E621}" sibTransId="{C1EE43A5-513C-4CD6-9DF7-250AC4ABE3C7}"/>
    <dgm:cxn modelId="{64ACE955-2C41-4AA6-9719-D1A143D5C139}" type="presOf" srcId="{B02A3DA1-14D5-44FC-9CEB-BC1AF4FA7D25}" destId="{F9589BDC-1C23-4570-B87B-BA2959C78667}" srcOrd="0" destOrd="0" presId="urn:microsoft.com/office/officeart/2005/8/layout/hList7#1"/>
    <dgm:cxn modelId="{6E6518BA-3B05-4F00-882A-5FF31A6220C8}" type="presOf" srcId="{E2266C04-24AF-45D7-9F07-E54E69C1A6CC}" destId="{E1FF4B1D-976C-4F2A-BDE3-AE2B91734B94}" srcOrd="0" destOrd="0" presId="urn:microsoft.com/office/officeart/2005/8/layout/hList7#1"/>
    <dgm:cxn modelId="{1A820643-221F-44EE-AE3F-FC72AB0FF4FE}" type="presOf" srcId="{81D69C80-5824-42EE-8790-1236FA9941B0}" destId="{D85F115F-8AE2-473E-9BB0-515CF1078B80}" srcOrd="0" destOrd="0" presId="urn:microsoft.com/office/officeart/2005/8/layout/hList7#1"/>
    <dgm:cxn modelId="{351ED6E3-3F6F-4CE0-9787-2BDFF5EA6226}" type="presOf" srcId="{E8283889-0F18-4DDB-904C-9D633B1671A2}" destId="{56396B78-C1BB-4D2D-B3C8-0F1D8BB48C34}" srcOrd="1" destOrd="1" presId="urn:microsoft.com/office/officeart/2005/8/layout/hList7#1"/>
    <dgm:cxn modelId="{472F51AA-CBB9-44F0-86BB-FAE46CCB6538}" type="presOf" srcId="{5D3E8E55-622C-4E01-A79D-54A6FDCBF14A}" destId="{E1FF4B1D-976C-4F2A-BDE3-AE2B91734B94}" srcOrd="0" destOrd="1" presId="urn:microsoft.com/office/officeart/2005/8/layout/hList7#1"/>
    <dgm:cxn modelId="{873B4BE7-49FE-4BEF-B5DE-94D057E2B00F}" type="presOf" srcId="{E6B06794-82C6-40A9-AEB3-AE30EF07E22A}" destId="{026EAC52-FC25-4B07-9D58-8FB46AE6E2FA}" srcOrd="0" destOrd="0" presId="urn:microsoft.com/office/officeart/2005/8/layout/hList7#1"/>
    <dgm:cxn modelId="{03987A33-348E-47E6-B1D3-2950C2D5E294}" type="presOf" srcId="{425BD99F-817C-466B-BDD7-B62A0C32AEAA}" destId="{4C99104C-257C-41D2-9946-6083F7657CA2}" srcOrd="1" destOrd="1" presId="urn:microsoft.com/office/officeart/2005/8/layout/hList7#1"/>
    <dgm:cxn modelId="{81A039C9-C4AB-472F-939D-E06087EA34A4}" type="presOf" srcId="{425BD99F-817C-466B-BDD7-B62A0C32AEAA}" destId="{F9589BDC-1C23-4570-B87B-BA2959C78667}" srcOrd="0" destOrd="1" presId="urn:microsoft.com/office/officeart/2005/8/layout/hList7#1"/>
    <dgm:cxn modelId="{5C15E7B6-E1A8-40F8-8CC2-4C6C19D3C7CE}" type="presOf" srcId="{E8283889-0F18-4DDB-904C-9D633B1671A2}" destId="{5565A97B-74CB-4FCC-9767-F3D7CCBACA20}" srcOrd="0" destOrd="1" presId="urn:microsoft.com/office/officeart/2005/8/layout/hList7#1"/>
    <dgm:cxn modelId="{FB658A73-F6CE-4148-AE5E-8E005790929D}" srcId="{E6B06794-82C6-40A9-AEB3-AE30EF07E22A}" destId="{B02A3DA1-14D5-44FC-9CEB-BC1AF4FA7D25}" srcOrd="0" destOrd="0" parTransId="{488814C9-410C-4F1A-9E76-88B14724A2B7}" sibTransId="{81D69C80-5824-42EE-8790-1236FA9941B0}"/>
    <dgm:cxn modelId="{5C7D871A-FD4B-408D-B00D-4F1DFEF0BE23}" type="presOf" srcId="{F43763DF-022C-42D6-BAB0-04F5D88FD0CE}" destId="{56396B78-C1BB-4D2D-B3C8-0F1D8BB48C34}" srcOrd="1" destOrd="0" presId="urn:microsoft.com/office/officeart/2005/8/layout/hList7#1"/>
    <dgm:cxn modelId="{51BBCA55-FABC-4D5A-B372-FA9DF00E574A}" type="presOf" srcId="{F43763DF-022C-42D6-BAB0-04F5D88FD0CE}" destId="{5565A97B-74CB-4FCC-9767-F3D7CCBACA20}" srcOrd="0" destOrd="0" presId="urn:microsoft.com/office/officeart/2005/8/layout/hList7#1"/>
    <dgm:cxn modelId="{83216F92-A1F7-4660-B472-C00F5E77D01A}" srcId="{E2266C04-24AF-45D7-9F07-E54E69C1A6CC}" destId="{5D3E8E55-622C-4E01-A79D-54A6FDCBF14A}" srcOrd="0" destOrd="0" parTransId="{443D4250-6B85-4AFD-9C57-9E7D93F85C6E}" sibTransId="{FD05A8C0-C114-473E-911A-9FFCFA1A8193}"/>
    <dgm:cxn modelId="{20415E44-BF4B-42FA-98F3-55685C5310C5}" type="presOf" srcId="{5D3E8E55-622C-4E01-A79D-54A6FDCBF14A}" destId="{40577E97-5279-4785-B1A8-4F29A43855F3}" srcOrd="1" destOrd="1" presId="urn:microsoft.com/office/officeart/2005/8/layout/hList7#1"/>
    <dgm:cxn modelId="{AD6D05C8-1A3C-497A-AD2C-43A1EB251257}" srcId="{E6B06794-82C6-40A9-AEB3-AE30EF07E22A}" destId="{E2266C04-24AF-45D7-9F07-E54E69C1A6CC}" srcOrd="2" destOrd="0" parTransId="{49BEB02C-DC34-439F-9963-AB0B46F69F4B}" sibTransId="{29460BBE-F567-4681-B713-CFF94D1C94BC}"/>
    <dgm:cxn modelId="{49790667-804D-47B1-AD56-B573DFDD2D18}" type="presOf" srcId="{B02A3DA1-14D5-44FC-9CEB-BC1AF4FA7D25}" destId="{4C99104C-257C-41D2-9946-6083F7657CA2}" srcOrd="1" destOrd="0" presId="urn:microsoft.com/office/officeart/2005/8/layout/hList7#1"/>
    <dgm:cxn modelId="{47253A59-878E-4882-A78A-60E62D4C40E4}" srcId="{B02A3DA1-14D5-44FC-9CEB-BC1AF4FA7D25}" destId="{425BD99F-817C-466B-BDD7-B62A0C32AEAA}" srcOrd="0" destOrd="0" parTransId="{167D4FE3-3F8E-4237-B645-C8A446A84AB5}" sibTransId="{AD7369B4-0CF7-4B75-A59E-A83EA13DEFE7}"/>
    <dgm:cxn modelId="{8FC00A79-5961-48D0-959E-9A9639FFC21C}" type="presParOf" srcId="{026EAC52-FC25-4B07-9D58-8FB46AE6E2FA}" destId="{8F514AB6-C368-432D-B33B-EA417611D613}" srcOrd="0" destOrd="0" presId="urn:microsoft.com/office/officeart/2005/8/layout/hList7#1"/>
    <dgm:cxn modelId="{E80555D2-AC46-4EAC-8BB1-B2394B7C0DD1}" type="presParOf" srcId="{026EAC52-FC25-4B07-9D58-8FB46AE6E2FA}" destId="{41A736B5-3583-4CAB-B3D6-F447CE1DB3D3}" srcOrd="1" destOrd="0" presId="urn:microsoft.com/office/officeart/2005/8/layout/hList7#1"/>
    <dgm:cxn modelId="{5597DBEB-1149-464C-9198-46B87C254A91}" type="presParOf" srcId="{41A736B5-3583-4CAB-B3D6-F447CE1DB3D3}" destId="{A88E3055-0511-4A74-95B0-9FB36641B27A}" srcOrd="0" destOrd="0" presId="urn:microsoft.com/office/officeart/2005/8/layout/hList7#1"/>
    <dgm:cxn modelId="{F26F2E1F-704B-4F19-8845-2DA419C2B426}" type="presParOf" srcId="{A88E3055-0511-4A74-95B0-9FB36641B27A}" destId="{F9589BDC-1C23-4570-B87B-BA2959C78667}" srcOrd="0" destOrd="0" presId="urn:microsoft.com/office/officeart/2005/8/layout/hList7#1"/>
    <dgm:cxn modelId="{63CCBA3D-0275-4C67-9A45-287DAA2067F7}" type="presParOf" srcId="{A88E3055-0511-4A74-95B0-9FB36641B27A}" destId="{4C99104C-257C-41D2-9946-6083F7657CA2}" srcOrd="1" destOrd="0" presId="urn:microsoft.com/office/officeart/2005/8/layout/hList7#1"/>
    <dgm:cxn modelId="{A9D8F8C2-AA89-4ED7-B099-4486125FCC07}" type="presParOf" srcId="{A88E3055-0511-4A74-95B0-9FB36641B27A}" destId="{710DF950-4028-46C5-8846-8D504C686617}" srcOrd="2" destOrd="0" presId="urn:microsoft.com/office/officeart/2005/8/layout/hList7#1"/>
    <dgm:cxn modelId="{6D88A96D-131D-43D9-A7EE-B2D78FDA6761}" type="presParOf" srcId="{A88E3055-0511-4A74-95B0-9FB36641B27A}" destId="{30EE224B-D574-41C0-8EA6-C1760798A321}" srcOrd="3" destOrd="0" presId="urn:microsoft.com/office/officeart/2005/8/layout/hList7#1"/>
    <dgm:cxn modelId="{C6F495E8-347B-40CF-927E-945C4340998D}" type="presParOf" srcId="{41A736B5-3583-4CAB-B3D6-F447CE1DB3D3}" destId="{D85F115F-8AE2-473E-9BB0-515CF1078B80}" srcOrd="1" destOrd="0" presId="urn:microsoft.com/office/officeart/2005/8/layout/hList7#1"/>
    <dgm:cxn modelId="{E74C164F-7C9B-4E90-8D7B-4A49B812588F}" type="presParOf" srcId="{41A736B5-3583-4CAB-B3D6-F447CE1DB3D3}" destId="{D755C753-A7ED-4357-9D18-25A7FA2F7110}" srcOrd="2" destOrd="0" presId="urn:microsoft.com/office/officeart/2005/8/layout/hList7#1"/>
    <dgm:cxn modelId="{0F235283-BDE6-4ED3-BED9-448B0211605A}" type="presParOf" srcId="{D755C753-A7ED-4357-9D18-25A7FA2F7110}" destId="{5565A97B-74CB-4FCC-9767-F3D7CCBACA20}" srcOrd="0" destOrd="0" presId="urn:microsoft.com/office/officeart/2005/8/layout/hList7#1"/>
    <dgm:cxn modelId="{29BA6713-0CF9-46E9-8F36-99628FA93ACA}" type="presParOf" srcId="{D755C753-A7ED-4357-9D18-25A7FA2F7110}" destId="{56396B78-C1BB-4D2D-B3C8-0F1D8BB48C34}" srcOrd="1" destOrd="0" presId="urn:microsoft.com/office/officeart/2005/8/layout/hList7#1"/>
    <dgm:cxn modelId="{2B4F8E57-E4F9-4B18-B16E-B89F428BB9B7}" type="presParOf" srcId="{D755C753-A7ED-4357-9D18-25A7FA2F7110}" destId="{0CE55225-95F9-4F79-9882-EB6D320A4A1E}" srcOrd="2" destOrd="0" presId="urn:microsoft.com/office/officeart/2005/8/layout/hList7#1"/>
    <dgm:cxn modelId="{9BFB0DAB-CE7C-41CB-B6DD-A29EC4BB08B3}" type="presParOf" srcId="{D755C753-A7ED-4357-9D18-25A7FA2F7110}" destId="{606892BD-4182-4D4B-BBB7-AA6C865391CF}" srcOrd="3" destOrd="0" presId="urn:microsoft.com/office/officeart/2005/8/layout/hList7#1"/>
    <dgm:cxn modelId="{9A978334-DB17-4864-9992-58BFD515179E}" type="presParOf" srcId="{41A736B5-3583-4CAB-B3D6-F447CE1DB3D3}" destId="{8554F07B-57F1-4F2C-B86A-7A43D469771F}" srcOrd="3" destOrd="0" presId="urn:microsoft.com/office/officeart/2005/8/layout/hList7#1"/>
    <dgm:cxn modelId="{BAEE7100-DB9D-4FCB-A0C0-8C23BE982863}" type="presParOf" srcId="{41A736B5-3583-4CAB-B3D6-F447CE1DB3D3}" destId="{98653539-AF8B-4F49-893E-FD9D501FF53A}" srcOrd="4" destOrd="0" presId="urn:microsoft.com/office/officeart/2005/8/layout/hList7#1"/>
    <dgm:cxn modelId="{A5917230-5756-465A-8F29-81343F940BE7}" type="presParOf" srcId="{98653539-AF8B-4F49-893E-FD9D501FF53A}" destId="{E1FF4B1D-976C-4F2A-BDE3-AE2B91734B94}" srcOrd="0" destOrd="0" presId="urn:microsoft.com/office/officeart/2005/8/layout/hList7#1"/>
    <dgm:cxn modelId="{FE9940F1-A40B-4D45-9135-B270B705FF29}" type="presParOf" srcId="{98653539-AF8B-4F49-893E-FD9D501FF53A}" destId="{40577E97-5279-4785-B1A8-4F29A43855F3}" srcOrd="1" destOrd="0" presId="urn:microsoft.com/office/officeart/2005/8/layout/hList7#1"/>
    <dgm:cxn modelId="{6953A27B-E4B9-4FA2-95DC-5F3A547E1FE1}" type="presParOf" srcId="{98653539-AF8B-4F49-893E-FD9D501FF53A}" destId="{0EFF40F6-9AAC-44AB-AD8E-40079B24779D}" srcOrd="2" destOrd="0" presId="urn:microsoft.com/office/officeart/2005/8/layout/hList7#1"/>
    <dgm:cxn modelId="{71918B9C-8B57-49B6-8799-8EBB217C94F3}" type="presParOf" srcId="{98653539-AF8B-4F49-893E-FD9D501FF53A}" destId="{118D9CAC-5488-47B5-9D27-C46CA937391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7DE87-1F13-4637-A289-1504022A9D38}" type="doc">
      <dgm:prSet loTypeId="urn:microsoft.com/office/officeart/2005/8/layout/hLis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CFB12E4-CC2F-4805-AB9F-C31087396859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MX" sz="3200" dirty="0" smtClean="0">
              <a:solidFill>
                <a:schemeClr val="tx1"/>
              </a:solidFill>
            </a:rPr>
            <a:t>COBERTURA SOCIAL</a:t>
          </a:r>
          <a:endParaRPr lang="es-MX" sz="3200" dirty="0">
            <a:solidFill>
              <a:schemeClr val="tx1"/>
            </a:solidFill>
          </a:endParaRPr>
        </a:p>
      </dgm:t>
    </dgm:pt>
    <dgm:pt modelId="{EB1D4AC3-AC1E-45FF-B8D6-E6C2BF98CF8A}" type="parTrans" cxnId="{49D7B680-BBAF-40AA-92C8-AE53B3E3F1B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9179326-D029-474D-B401-FA2B3D606276}" type="sibTrans" cxnId="{49D7B680-BBAF-40AA-92C8-AE53B3E3F1B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727BB51-8AE3-452B-9527-2D149F2910A9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EQUIDAD</a:t>
          </a:r>
          <a:endParaRPr lang="es-MX" dirty="0">
            <a:solidFill>
              <a:schemeClr val="bg1"/>
            </a:solidFill>
          </a:endParaRPr>
        </a:p>
      </dgm:t>
    </dgm:pt>
    <dgm:pt modelId="{9956CDC5-85A8-46D9-B6FA-57FB3E80B5B7}" type="parTrans" cxnId="{8A75E6AA-2907-48C7-90C2-AC908AAE960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E63C346-AFEC-4D38-89B8-18368CD9F931}" type="sibTrans" cxnId="{8A75E6AA-2907-48C7-90C2-AC908AAE960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8BCE028-934D-45AE-B7A5-0A80FE3AF436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ACCESO</a:t>
          </a:r>
          <a:endParaRPr lang="es-MX" dirty="0">
            <a:solidFill>
              <a:schemeClr val="tx1"/>
            </a:solidFill>
          </a:endParaRPr>
        </a:p>
      </dgm:t>
    </dgm:pt>
    <dgm:pt modelId="{B70F9E7C-D9D3-4A74-BBFB-A7BD0CED2261}" type="parTrans" cxnId="{9046FD2D-E679-4A02-B8B1-63F14824C42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F9C24EF-8609-469E-9FE1-343164AC8CCD}" type="sibTrans" cxnId="{9046FD2D-E679-4A02-B8B1-63F14824C42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A738B34-86E9-4734-8B95-A23B0470AC79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IGUALDAD</a:t>
          </a:r>
          <a:endParaRPr lang="es-MX" dirty="0">
            <a:solidFill>
              <a:schemeClr val="tx1"/>
            </a:solidFill>
          </a:endParaRPr>
        </a:p>
      </dgm:t>
    </dgm:pt>
    <dgm:pt modelId="{A11B6BE0-7754-450A-8443-2E487A76CCE7}" type="sibTrans" cxnId="{9031AED2-E45B-4C80-B7D2-CC4E3BBD33D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0D254A6-96FD-4158-A6D5-CAE21C929B4E}" type="parTrans" cxnId="{9031AED2-E45B-4C80-B7D2-CC4E3BBD33D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08F9F08-D175-4AED-83F6-7D88922A6186}" type="pres">
      <dgm:prSet presAssocID="{0157DE87-1F13-4637-A289-1504022A9D3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7213821-116C-4C28-A3A4-56CE02133C85}" type="pres">
      <dgm:prSet presAssocID="{3CFB12E4-CC2F-4805-AB9F-C31087396859}" presName="roof" presStyleLbl="dkBgShp" presStyleIdx="0" presStyleCnt="2"/>
      <dgm:spPr/>
      <dgm:t>
        <a:bodyPr/>
        <a:lstStyle/>
        <a:p>
          <a:endParaRPr lang="es-MX"/>
        </a:p>
      </dgm:t>
    </dgm:pt>
    <dgm:pt modelId="{D0BDE5F5-5238-4FC2-B2A3-B9E4B998A43F}" type="pres">
      <dgm:prSet presAssocID="{3CFB12E4-CC2F-4805-AB9F-C31087396859}" presName="pillars" presStyleCnt="0"/>
      <dgm:spPr/>
    </dgm:pt>
    <dgm:pt modelId="{F2E87420-53CE-4FFA-A3AD-D04340CC697B}" type="pres">
      <dgm:prSet presAssocID="{3CFB12E4-CC2F-4805-AB9F-C3108739685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71B2F0-D54D-44E9-BBB8-CA6622EA3E94}" type="pres">
      <dgm:prSet presAssocID="{D727BB51-8AE3-452B-9527-2D149F2910A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E4AFF3-3EC7-4352-9358-AD12A0B4482F}" type="pres">
      <dgm:prSet presAssocID="{98BCE028-934D-45AE-B7A5-0A80FE3AF43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FE0051-DAB3-47C6-9302-68D7C4AF2EFC}" type="pres">
      <dgm:prSet presAssocID="{3CFB12E4-CC2F-4805-AB9F-C31087396859}" presName="base" presStyleLbl="dkBgShp" presStyleIdx="1" presStyleCnt="2"/>
      <dgm:spPr>
        <a:solidFill>
          <a:schemeClr val="bg1">
            <a:lumMod val="50000"/>
          </a:schemeClr>
        </a:solidFill>
      </dgm:spPr>
    </dgm:pt>
  </dgm:ptLst>
  <dgm:cxnLst>
    <dgm:cxn modelId="{8A75E6AA-2907-48C7-90C2-AC908AAE9606}" srcId="{3CFB12E4-CC2F-4805-AB9F-C31087396859}" destId="{D727BB51-8AE3-452B-9527-2D149F2910A9}" srcOrd="1" destOrd="0" parTransId="{9956CDC5-85A8-46D9-B6FA-57FB3E80B5B7}" sibTransId="{BE63C346-AFEC-4D38-89B8-18368CD9F931}"/>
    <dgm:cxn modelId="{0EDF3AD9-C27B-4D52-8201-7BC9957A1A8C}" type="presOf" srcId="{D727BB51-8AE3-452B-9527-2D149F2910A9}" destId="{FD71B2F0-D54D-44E9-BBB8-CA6622EA3E94}" srcOrd="0" destOrd="0" presId="urn:microsoft.com/office/officeart/2005/8/layout/hList3"/>
    <dgm:cxn modelId="{9046FD2D-E679-4A02-B8B1-63F14824C42F}" srcId="{3CFB12E4-CC2F-4805-AB9F-C31087396859}" destId="{98BCE028-934D-45AE-B7A5-0A80FE3AF436}" srcOrd="2" destOrd="0" parTransId="{B70F9E7C-D9D3-4A74-BBFB-A7BD0CED2261}" sibTransId="{7F9C24EF-8609-469E-9FE1-343164AC8CCD}"/>
    <dgm:cxn modelId="{8B841B4C-CFE0-469F-B5E4-F198FA6E3E53}" type="presOf" srcId="{98BCE028-934D-45AE-B7A5-0A80FE3AF436}" destId="{E7E4AFF3-3EC7-4352-9358-AD12A0B4482F}" srcOrd="0" destOrd="0" presId="urn:microsoft.com/office/officeart/2005/8/layout/hList3"/>
    <dgm:cxn modelId="{B3B10F40-78E9-4EEB-B861-3C59873F233C}" type="presOf" srcId="{3CFB12E4-CC2F-4805-AB9F-C31087396859}" destId="{77213821-116C-4C28-A3A4-56CE02133C85}" srcOrd="0" destOrd="0" presId="urn:microsoft.com/office/officeart/2005/8/layout/hList3"/>
    <dgm:cxn modelId="{1F93CCA7-6027-48A8-B162-665BBCECEBBB}" type="presOf" srcId="{9A738B34-86E9-4734-8B95-A23B0470AC79}" destId="{F2E87420-53CE-4FFA-A3AD-D04340CC697B}" srcOrd="0" destOrd="0" presId="urn:microsoft.com/office/officeart/2005/8/layout/hList3"/>
    <dgm:cxn modelId="{49D7B680-BBAF-40AA-92C8-AE53B3E3F1B1}" srcId="{0157DE87-1F13-4637-A289-1504022A9D38}" destId="{3CFB12E4-CC2F-4805-AB9F-C31087396859}" srcOrd="0" destOrd="0" parTransId="{EB1D4AC3-AC1E-45FF-B8D6-E6C2BF98CF8A}" sibTransId="{99179326-D029-474D-B401-FA2B3D606276}"/>
    <dgm:cxn modelId="{9031AED2-E45B-4C80-B7D2-CC4E3BBD33D2}" srcId="{3CFB12E4-CC2F-4805-AB9F-C31087396859}" destId="{9A738B34-86E9-4734-8B95-A23B0470AC79}" srcOrd="0" destOrd="0" parTransId="{00D254A6-96FD-4158-A6D5-CAE21C929B4E}" sibTransId="{A11B6BE0-7754-450A-8443-2E487A76CCE7}"/>
    <dgm:cxn modelId="{38FA0896-64DA-4A38-BF98-EEE03A9BDB58}" type="presOf" srcId="{0157DE87-1F13-4637-A289-1504022A9D38}" destId="{E08F9F08-D175-4AED-83F6-7D88922A6186}" srcOrd="0" destOrd="0" presId="urn:microsoft.com/office/officeart/2005/8/layout/hList3"/>
    <dgm:cxn modelId="{7ABA6812-7A3C-448C-88C7-9EE6B96718BE}" type="presParOf" srcId="{E08F9F08-D175-4AED-83F6-7D88922A6186}" destId="{77213821-116C-4C28-A3A4-56CE02133C85}" srcOrd="0" destOrd="0" presId="urn:microsoft.com/office/officeart/2005/8/layout/hList3"/>
    <dgm:cxn modelId="{F1D2B7A7-490A-43DA-9187-A8DAC023D096}" type="presParOf" srcId="{E08F9F08-D175-4AED-83F6-7D88922A6186}" destId="{D0BDE5F5-5238-4FC2-B2A3-B9E4B998A43F}" srcOrd="1" destOrd="0" presId="urn:microsoft.com/office/officeart/2005/8/layout/hList3"/>
    <dgm:cxn modelId="{7A0C406F-315A-40D2-8C1E-A2966836B4C9}" type="presParOf" srcId="{D0BDE5F5-5238-4FC2-B2A3-B9E4B998A43F}" destId="{F2E87420-53CE-4FFA-A3AD-D04340CC697B}" srcOrd="0" destOrd="0" presId="urn:microsoft.com/office/officeart/2005/8/layout/hList3"/>
    <dgm:cxn modelId="{28C9B799-6E73-4671-9845-63F65E3838C8}" type="presParOf" srcId="{D0BDE5F5-5238-4FC2-B2A3-B9E4B998A43F}" destId="{FD71B2F0-D54D-44E9-BBB8-CA6622EA3E94}" srcOrd="1" destOrd="0" presId="urn:microsoft.com/office/officeart/2005/8/layout/hList3"/>
    <dgm:cxn modelId="{5261965E-1717-4335-A783-48371226B22E}" type="presParOf" srcId="{D0BDE5F5-5238-4FC2-B2A3-B9E4B998A43F}" destId="{E7E4AFF3-3EC7-4352-9358-AD12A0B4482F}" srcOrd="2" destOrd="0" presId="urn:microsoft.com/office/officeart/2005/8/layout/hList3"/>
    <dgm:cxn modelId="{BDBBCC07-68A7-4D27-BB3D-466A765D5998}" type="presParOf" srcId="{E08F9F08-D175-4AED-83F6-7D88922A6186}" destId="{D6FE0051-DAB3-47C6-9302-68D7C4AF2EF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6A4ABC-2128-49CB-8C90-8ACB82D51DB8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D061DA-247D-471C-BD8B-F033E9CAE717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VENTAJAS</a:t>
          </a:r>
          <a:endParaRPr lang="es-MX" sz="1800" b="1" dirty="0">
            <a:solidFill>
              <a:schemeClr val="bg1"/>
            </a:solidFill>
          </a:endParaRPr>
        </a:p>
      </dgm:t>
    </dgm:pt>
    <dgm:pt modelId="{13A45BC0-1597-4021-9F1F-FAFD8AFFD77B}" type="parTrans" cxnId="{23046D51-E909-41E7-AF9A-50ED1DA2D7F3}">
      <dgm:prSet/>
      <dgm:spPr/>
      <dgm:t>
        <a:bodyPr/>
        <a:lstStyle/>
        <a:p>
          <a:endParaRPr lang="es-MX" sz="5400">
            <a:solidFill>
              <a:schemeClr val="tx1"/>
            </a:solidFill>
          </a:endParaRPr>
        </a:p>
      </dgm:t>
    </dgm:pt>
    <dgm:pt modelId="{F8014025-182C-490E-8A62-33A4373B2C03}" type="sibTrans" cxnId="{23046D51-E909-41E7-AF9A-50ED1DA2D7F3}">
      <dgm:prSet/>
      <dgm:spPr/>
      <dgm:t>
        <a:bodyPr/>
        <a:lstStyle/>
        <a:p>
          <a:endParaRPr lang="es-MX" sz="5400">
            <a:solidFill>
              <a:schemeClr val="tx1"/>
            </a:solidFill>
          </a:endParaRPr>
        </a:p>
      </dgm:t>
    </dgm:pt>
    <dgm:pt modelId="{0FD586E7-7207-408F-BEF0-518476444C8A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ACCESO</a:t>
          </a:r>
          <a:endParaRPr lang="es-MX" sz="1400" dirty="0">
            <a:solidFill>
              <a:schemeClr val="bg1"/>
            </a:solidFill>
          </a:endParaRPr>
        </a:p>
      </dgm:t>
    </dgm:pt>
    <dgm:pt modelId="{EBAC9B9D-F192-48AE-BECA-D07B04FF3AAC}" type="parTrans" cxnId="{6C6715A5-70ED-4116-B4D8-D49F1514DA50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A9F6FCE7-170A-44BA-9D68-D0716862AD3D}" type="sibTrans" cxnId="{6C6715A5-70ED-4116-B4D8-D49F1514DA50}">
      <dgm:prSet/>
      <dgm:spPr/>
      <dgm:t>
        <a:bodyPr/>
        <a:lstStyle/>
        <a:p>
          <a:endParaRPr lang="es-MX" sz="5400">
            <a:solidFill>
              <a:schemeClr val="tx1"/>
            </a:solidFill>
          </a:endParaRPr>
        </a:p>
      </dgm:t>
    </dgm:pt>
    <dgm:pt modelId="{29DB1D61-9FC9-4733-A34B-42DBDF04FB01}">
      <dgm:prSet custT="1"/>
      <dgm:spPr>
        <a:solidFill>
          <a:srgbClr val="92D050"/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PLANEACION PERSONAL</a:t>
          </a:r>
        </a:p>
      </dgm:t>
    </dgm:pt>
    <dgm:pt modelId="{E5D8F3CB-FA9F-4023-A40B-81FB96550E10}" type="parTrans" cxnId="{41BDF941-6A9C-4B3E-9517-CC74A1627182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1622915E-451B-4078-A7D3-256AD507789F}" type="sibTrans" cxnId="{41BDF941-6A9C-4B3E-9517-CC74A1627182}">
      <dgm:prSet/>
      <dgm:spPr/>
      <dgm:t>
        <a:bodyPr/>
        <a:lstStyle/>
        <a:p>
          <a:endParaRPr lang="es-MX" sz="5400">
            <a:solidFill>
              <a:schemeClr val="tx1"/>
            </a:solidFill>
          </a:endParaRPr>
        </a:p>
      </dgm:t>
    </dgm:pt>
    <dgm:pt modelId="{8FA6B76E-BAAA-4484-AA83-07BB277154F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b="1" smtClean="0">
              <a:solidFill>
                <a:schemeClr val="bg1"/>
              </a:solidFill>
            </a:rPr>
            <a:t>AUTO APRENDIZAJE</a:t>
          </a:r>
          <a:endParaRPr lang="es-MX" sz="1400" b="1" dirty="0" smtClean="0">
            <a:solidFill>
              <a:schemeClr val="bg1"/>
            </a:solidFill>
          </a:endParaRPr>
        </a:p>
      </dgm:t>
    </dgm:pt>
    <dgm:pt modelId="{49B1329A-F547-47D7-B7FC-5A007EF1B108}" type="parTrans" cxnId="{09A888BA-5554-46F2-A8F8-5B9B964E1538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71252985-923A-4D48-9863-B92A2968AFDD}" type="sibTrans" cxnId="{09A888BA-5554-46F2-A8F8-5B9B964E1538}">
      <dgm:prSet/>
      <dgm:spPr/>
      <dgm:t>
        <a:bodyPr/>
        <a:lstStyle/>
        <a:p>
          <a:endParaRPr lang="es-MX" sz="5400">
            <a:solidFill>
              <a:schemeClr val="tx1"/>
            </a:solidFill>
          </a:endParaRPr>
        </a:p>
      </dgm:t>
    </dgm:pt>
    <dgm:pt modelId="{6AA49259-0344-4DA8-A3B0-487BBD0DA000}">
      <dgm:prSet custT="1"/>
      <dgm:spPr>
        <a:solidFill>
          <a:srgbClr val="92D050"/>
        </a:solidFill>
      </dgm:spPr>
      <dgm:t>
        <a:bodyPr/>
        <a:lstStyle/>
        <a:p>
          <a:r>
            <a:rPr lang="es-MX" sz="1400" b="1" smtClean="0">
              <a:solidFill>
                <a:schemeClr val="tx1"/>
              </a:solidFill>
            </a:rPr>
            <a:t>ECONOMICA</a:t>
          </a:r>
          <a:endParaRPr lang="es-MX" sz="1400" b="1" dirty="0" smtClean="0">
            <a:solidFill>
              <a:schemeClr val="tx1"/>
            </a:solidFill>
          </a:endParaRPr>
        </a:p>
      </dgm:t>
    </dgm:pt>
    <dgm:pt modelId="{D471701D-957E-4EEF-804B-9744784492CC}" type="parTrans" cxnId="{1A9CBE03-EBAE-4D62-A90C-21E8B9472579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267E3C16-B8AB-400E-9D1F-61DD2BD7EFAD}" type="sibTrans" cxnId="{1A9CBE03-EBAE-4D62-A90C-21E8B9472579}">
      <dgm:prSet/>
      <dgm:spPr/>
      <dgm:t>
        <a:bodyPr/>
        <a:lstStyle/>
        <a:p>
          <a:endParaRPr lang="es-MX" sz="5400">
            <a:solidFill>
              <a:schemeClr val="tx1"/>
            </a:solidFill>
          </a:endParaRPr>
        </a:p>
      </dgm:t>
    </dgm:pt>
    <dgm:pt modelId="{2180946E-99D3-425D-B1D6-57B14C00998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b="1" smtClean="0">
              <a:solidFill>
                <a:schemeClr val="bg1"/>
              </a:solidFill>
            </a:rPr>
            <a:t>PENSAMIENTO CREATIVO-CONSTRUCTIVO</a:t>
          </a:r>
          <a:endParaRPr lang="es-MX" sz="1400" b="1" dirty="0" smtClean="0">
            <a:solidFill>
              <a:schemeClr val="bg1"/>
            </a:solidFill>
          </a:endParaRPr>
        </a:p>
      </dgm:t>
    </dgm:pt>
    <dgm:pt modelId="{6E991B42-D23A-40AC-A89C-9C614E9B6105}" type="parTrans" cxnId="{2E7BDA6C-0CD4-4701-8181-FAF72BCE2D28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68C31D77-2499-41C8-8DC8-55F211CE79D9}" type="sibTrans" cxnId="{2E7BDA6C-0CD4-4701-8181-FAF72BCE2D28}">
      <dgm:prSet/>
      <dgm:spPr/>
      <dgm:t>
        <a:bodyPr/>
        <a:lstStyle/>
        <a:p>
          <a:endParaRPr lang="es-MX" sz="5400">
            <a:solidFill>
              <a:schemeClr val="tx1"/>
            </a:solidFill>
          </a:endParaRPr>
        </a:p>
      </dgm:t>
    </dgm:pt>
    <dgm:pt modelId="{672EA170-71D8-4248-967A-79724CD19258}">
      <dgm:prSet custT="1"/>
      <dgm:spPr>
        <a:solidFill>
          <a:srgbClr val="92D050"/>
        </a:solidFill>
      </dgm:spPr>
      <dgm:t>
        <a:bodyPr/>
        <a:lstStyle/>
        <a:p>
          <a:r>
            <a:rPr lang="es-MX" sz="1400" b="1" smtClean="0">
              <a:solidFill>
                <a:schemeClr val="tx1"/>
              </a:solidFill>
            </a:rPr>
            <a:t>INCLUYENTE</a:t>
          </a:r>
          <a:endParaRPr lang="es-MX" sz="1400" b="1" dirty="0" smtClean="0">
            <a:solidFill>
              <a:schemeClr val="tx1"/>
            </a:solidFill>
          </a:endParaRPr>
        </a:p>
      </dgm:t>
    </dgm:pt>
    <dgm:pt modelId="{69FACBDA-E1ED-4281-8738-CD29CF8B4DD1}" type="parTrans" cxnId="{268BEAE3-A1AF-465D-B9C5-EF3558B55F57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72A02545-8B31-4886-8FB5-B8471EAE9F7D}" type="sibTrans" cxnId="{268BEAE3-A1AF-465D-B9C5-EF3558B55F57}">
      <dgm:prSet/>
      <dgm:spPr/>
      <dgm:t>
        <a:bodyPr/>
        <a:lstStyle/>
        <a:p>
          <a:endParaRPr lang="es-MX" sz="5400">
            <a:solidFill>
              <a:schemeClr val="tx1"/>
            </a:solidFill>
          </a:endParaRPr>
        </a:p>
      </dgm:t>
    </dgm:pt>
    <dgm:pt modelId="{6BC90967-5A10-4B9C-A1FF-646392AD161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bg1"/>
              </a:solidFill>
            </a:rPr>
            <a:t>CAPACITACION PERMANTE</a:t>
          </a:r>
        </a:p>
      </dgm:t>
    </dgm:pt>
    <dgm:pt modelId="{3BD199D6-0A42-44C8-9E91-174F9FEE4932}" type="parTrans" cxnId="{FB044EE9-1A53-4622-A387-2A629FDAD4C9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31174D30-71CD-4066-96B7-94958BBB18E6}" type="sibTrans" cxnId="{FB044EE9-1A53-4622-A387-2A629FDAD4C9}">
      <dgm:prSet/>
      <dgm:spPr/>
      <dgm:t>
        <a:bodyPr/>
        <a:lstStyle/>
        <a:p>
          <a:endParaRPr lang="es-MX" sz="5400">
            <a:solidFill>
              <a:schemeClr val="tx1"/>
            </a:solidFill>
          </a:endParaRPr>
        </a:p>
      </dgm:t>
    </dgm:pt>
    <dgm:pt modelId="{9AFAC55B-42B9-4AA3-9A78-1E2B59434D29}">
      <dgm:prSet custT="1"/>
      <dgm:spPr>
        <a:solidFill>
          <a:srgbClr val="92D050"/>
        </a:solidFill>
      </dgm:spPr>
      <dgm:t>
        <a:bodyPr/>
        <a:lstStyle/>
        <a:p>
          <a:r>
            <a:rPr lang="es-MX" sz="1400" b="1" smtClean="0">
              <a:solidFill>
                <a:schemeClr val="tx1"/>
              </a:solidFill>
            </a:rPr>
            <a:t>CONCLUSION DE ESTUDIOS</a:t>
          </a:r>
          <a:endParaRPr lang="es-MX" sz="1400" b="1" dirty="0" smtClean="0">
            <a:solidFill>
              <a:schemeClr val="tx1"/>
            </a:solidFill>
          </a:endParaRPr>
        </a:p>
      </dgm:t>
    </dgm:pt>
    <dgm:pt modelId="{3B922B95-4EB8-49FD-AA92-770C181EDF3B}" type="parTrans" cxnId="{D00430CD-2877-4A59-A764-057117DB0C3E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35322811-C562-4C73-BED7-600CE59B6910}" type="sibTrans" cxnId="{D00430CD-2877-4A59-A764-057117DB0C3E}">
      <dgm:prSet/>
      <dgm:spPr/>
      <dgm:t>
        <a:bodyPr/>
        <a:lstStyle/>
        <a:p>
          <a:endParaRPr lang="es-MX" sz="5400">
            <a:solidFill>
              <a:schemeClr val="tx1"/>
            </a:solidFill>
          </a:endParaRPr>
        </a:p>
      </dgm:t>
    </dgm:pt>
    <dgm:pt modelId="{A1B0A973-0AF6-4617-A0AB-E83B0C646CC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b="1" smtClean="0">
              <a:solidFill>
                <a:schemeClr val="bg1"/>
              </a:solidFill>
            </a:rPr>
            <a:t>INTERCULTURALIDAD</a:t>
          </a:r>
          <a:endParaRPr lang="es-MX" sz="1400" dirty="0" smtClean="0">
            <a:solidFill>
              <a:schemeClr val="bg1"/>
            </a:solidFill>
          </a:endParaRPr>
        </a:p>
      </dgm:t>
    </dgm:pt>
    <dgm:pt modelId="{8BC6DC7F-6B2B-4F26-9AF9-EC381DAC592D}" type="parTrans" cxnId="{E57A0C37-FB61-4145-876C-20DE338768B9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42E21B88-85DB-47A9-9D13-5AE10DE7FB50}" type="sibTrans" cxnId="{E57A0C37-FB61-4145-876C-20DE338768B9}">
      <dgm:prSet/>
      <dgm:spPr/>
      <dgm:t>
        <a:bodyPr/>
        <a:lstStyle/>
        <a:p>
          <a:endParaRPr lang="es-MX" sz="5400">
            <a:solidFill>
              <a:schemeClr val="tx1"/>
            </a:solidFill>
          </a:endParaRPr>
        </a:p>
      </dgm:t>
    </dgm:pt>
    <dgm:pt modelId="{DA8B6A08-B77B-4836-A233-0BE7DB63C1C6}" type="pres">
      <dgm:prSet presAssocID="{4F6A4ABC-2128-49CB-8C90-8ACB82D51D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9A3EC39-FFF7-4DF3-B273-1DC1A5006021}" type="pres">
      <dgm:prSet presAssocID="{D7D061DA-247D-471C-BD8B-F033E9CAE717}" presName="centerShape" presStyleLbl="node0" presStyleIdx="0" presStyleCnt="1"/>
      <dgm:spPr/>
      <dgm:t>
        <a:bodyPr/>
        <a:lstStyle/>
        <a:p>
          <a:endParaRPr lang="es-MX"/>
        </a:p>
      </dgm:t>
    </dgm:pt>
    <dgm:pt modelId="{A7EA3049-50DF-4275-9277-7CE018829474}" type="pres">
      <dgm:prSet presAssocID="{EBAC9B9D-F192-48AE-BECA-D07B04FF3AAC}" presName="parTrans" presStyleLbl="bgSibTrans2D1" presStyleIdx="0" presStyleCnt="9"/>
      <dgm:spPr/>
      <dgm:t>
        <a:bodyPr/>
        <a:lstStyle/>
        <a:p>
          <a:endParaRPr lang="es-MX"/>
        </a:p>
      </dgm:t>
    </dgm:pt>
    <dgm:pt modelId="{60335463-E39A-4EEA-AE18-A34286AF2137}" type="pres">
      <dgm:prSet presAssocID="{0FD586E7-7207-408F-BEF0-518476444C8A}" presName="node" presStyleLbl="node1" presStyleIdx="0" presStyleCnt="9" custRadScaleRad="1028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55BCC7-EF1D-4871-B397-D1905E9A5C39}" type="pres">
      <dgm:prSet presAssocID="{E5D8F3CB-FA9F-4023-A40B-81FB96550E10}" presName="parTrans" presStyleLbl="bgSibTrans2D1" presStyleIdx="1" presStyleCnt="9"/>
      <dgm:spPr/>
      <dgm:t>
        <a:bodyPr/>
        <a:lstStyle/>
        <a:p>
          <a:endParaRPr lang="es-MX"/>
        </a:p>
      </dgm:t>
    </dgm:pt>
    <dgm:pt modelId="{B23BCEDA-28CD-4985-8CD5-1E2058CF9F80}" type="pres">
      <dgm:prSet presAssocID="{29DB1D61-9FC9-4733-A34B-42DBDF04FB01}" presName="node" presStyleLbl="node1" presStyleIdx="1" presStyleCnt="9" custRadScaleRad="99712" custRadScaleInc="3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3230D4-6E4B-45E1-925A-81E2E2F4A227}" type="pres">
      <dgm:prSet presAssocID="{49B1329A-F547-47D7-B7FC-5A007EF1B108}" presName="parTrans" presStyleLbl="bgSibTrans2D1" presStyleIdx="2" presStyleCnt="9"/>
      <dgm:spPr/>
      <dgm:t>
        <a:bodyPr/>
        <a:lstStyle/>
        <a:p>
          <a:endParaRPr lang="es-MX"/>
        </a:p>
      </dgm:t>
    </dgm:pt>
    <dgm:pt modelId="{996EA268-4115-4D71-8354-FAA3EC6015DA}" type="pres">
      <dgm:prSet presAssocID="{8FA6B76E-BAAA-4484-AA83-07BB277154F4}" presName="node" presStyleLbl="node1" presStyleIdx="2" presStyleCnt="9" custRadScaleRad="102001" custRadScaleInc="-55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98A24F-DCC0-4DBA-9699-7E9FB5F1C393}" type="pres">
      <dgm:prSet presAssocID="{D471701D-957E-4EEF-804B-9744784492CC}" presName="parTrans" presStyleLbl="bgSibTrans2D1" presStyleIdx="3" presStyleCnt="9"/>
      <dgm:spPr/>
      <dgm:t>
        <a:bodyPr/>
        <a:lstStyle/>
        <a:p>
          <a:endParaRPr lang="es-MX"/>
        </a:p>
      </dgm:t>
    </dgm:pt>
    <dgm:pt modelId="{AB3C80B0-F096-4E08-A33F-10A4E88F0217}" type="pres">
      <dgm:prSet presAssocID="{6AA49259-0344-4DA8-A3B0-487BBD0DA000}" presName="node" presStyleLbl="node1" presStyleIdx="3" presStyleCnt="9" custRadScaleRad="99881" custRadScaleInc="8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252577-5A61-4F0D-B93D-A39FEF13F529}" type="pres">
      <dgm:prSet presAssocID="{6E991B42-D23A-40AC-A89C-9C614E9B6105}" presName="parTrans" presStyleLbl="bgSibTrans2D1" presStyleIdx="4" presStyleCnt="9"/>
      <dgm:spPr/>
      <dgm:t>
        <a:bodyPr/>
        <a:lstStyle/>
        <a:p>
          <a:endParaRPr lang="es-MX"/>
        </a:p>
      </dgm:t>
    </dgm:pt>
    <dgm:pt modelId="{4DEADD36-685B-43E2-9B70-D0A93E0C6454}" type="pres">
      <dgm:prSet presAssocID="{2180946E-99D3-425D-B1D6-57B14C00998A}" presName="node" presStyleLbl="node1" presStyleIdx="4" presStyleCnt="9" custScaleX="1119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754CDF-B004-4A93-8F23-21FA11FFE859}" type="pres">
      <dgm:prSet presAssocID="{69FACBDA-E1ED-4281-8738-CD29CF8B4DD1}" presName="parTrans" presStyleLbl="bgSibTrans2D1" presStyleIdx="5" presStyleCnt="9"/>
      <dgm:spPr/>
      <dgm:t>
        <a:bodyPr/>
        <a:lstStyle/>
        <a:p>
          <a:endParaRPr lang="es-MX"/>
        </a:p>
      </dgm:t>
    </dgm:pt>
    <dgm:pt modelId="{9636537C-7AEA-4A10-A7B8-C73D5F2FF878}" type="pres">
      <dgm:prSet presAssocID="{672EA170-71D8-4248-967A-79724CD19258}" presName="node" presStyleLbl="node1" presStyleIdx="5" presStyleCnt="9" custRadScaleRad="100120" custRadScaleInc="8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F5260A-4AA6-46EA-BC25-E0E0EB7A96AB}" type="pres">
      <dgm:prSet presAssocID="{3BD199D6-0A42-44C8-9E91-174F9FEE4932}" presName="parTrans" presStyleLbl="bgSibTrans2D1" presStyleIdx="6" presStyleCnt="9"/>
      <dgm:spPr/>
      <dgm:t>
        <a:bodyPr/>
        <a:lstStyle/>
        <a:p>
          <a:endParaRPr lang="es-MX"/>
        </a:p>
      </dgm:t>
    </dgm:pt>
    <dgm:pt modelId="{A469020C-F9F2-406B-AD7F-99543B90EC87}" type="pres">
      <dgm:prSet presAssocID="{6BC90967-5A10-4B9C-A1FF-646392AD161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903E4A-FA43-4233-B7DA-89CF3A7ABA07}" type="pres">
      <dgm:prSet presAssocID="{3B922B95-4EB8-49FD-AA92-770C181EDF3B}" presName="parTrans" presStyleLbl="bgSibTrans2D1" presStyleIdx="7" presStyleCnt="9"/>
      <dgm:spPr/>
      <dgm:t>
        <a:bodyPr/>
        <a:lstStyle/>
        <a:p>
          <a:endParaRPr lang="es-MX"/>
        </a:p>
      </dgm:t>
    </dgm:pt>
    <dgm:pt modelId="{41190643-2F12-4894-9486-3A735FFA3147}" type="pres">
      <dgm:prSet presAssocID="{9AFAC55B-42B9-4AA3-9A78-1E2B59434D2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072DFD-B660-4F53-B45D-1B39D3F7495C}" type="pres">
      <dgm:prSet presAssocID="{8BC6DC7F-6B2B-4F26-9AF9-EC381DAC592D}" presName="parTrans" presStyleLbl="bgSibTrans2D1" presStyleIdx="8" presStyleCnt="9"/>
      <dgm:spPr/>
      <dgm:t>
        <a:bodyPr/>
        <a:lstStyle/>
        <a:p>
          <a:endParaRPr lang="es-MX"/>
        </a:p>
      </dgm:t>
    </dgm:pt>
    <dgm:pt modelId="{98B798D4-AFE4-423B-BD64-7EF5828D6EAD}" type="pres">
      <dgm:prSet presAssocID="{A1B0A973-0AF6-4617-A0AB-E83B0C646CCA}" presName="node" presStyleLbl="node1" presStyleIdx="8" presStyleCnt="9" custScaleX="909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9EC6A38-EFD9-447D-8AE0-58B17975832E}" type="presOf" srcId="{29DB1D61-9FC9-4733-A34B-42DBDF04FB01}" destId="{B23BCEDA-28CD-4985-8CD5-1E2058CF9F80}" srcOrd="0" destOrd="0" presId="urn:microsoft.com/office/officeart/2005/8/layout/radial4"/>
    <dgm:cxn modelId="{146C1F60-46BA-4C4A-A443-794B57108629}" type="presOf" srcId="{9AFAC55B-42B9-4AA3-9A78-1E2B59434D29}" destId="{41190643-2F12-4894-9486-3A735FFA3147}" srcOrd="0" destOrd="0" presId="urn:microsoft.com/office/officeart/2005/8/layout/radial4"/>
    <dgm:cxn modelId="{D00430CD-2877-4A59-A764-057117DB0C3E}" srcId="{D7D061DA-247D-471C-BD8B-F033E9CAE717}" destId="{9AFAC55B-42B9-4AA3-9A78-1E2B59434D29}" srcOrd="7" destOrd="0" parTransId="{3B922B95-4EB8-49FD-AA92-770C181EDF3B}" sibTransId="{35322811-C562-4C73-BED7-600CE59B6910}"/>
    <dgm:cxn modelId="{1F949FE3-9C30-4DD5-8078-B16F3A1E6A88}" type="presOf" srcId="{A1B0A973-0AF6-4617-A0AB-E83B0C646CCA}" destId="{98B798D4-AFE4-423B-BD64-7EF5828D6EAD}" srcOrd="0" destOrd="0" presId="urn:microsoft.com/office/officeart/2005/8/layout/radial4"/>
    <dgm:cxn modelId="{E0BE1A5E-ABF6-420C-B446-3B3406033569}" type="presOf" srcId="{6E991B42-D23A-40AC-A89C-9C614E9B6105}" destId="{95252577-5A61-4F0D-B93D-A39FEF13F529}" srcOrd="0" destOrd="0" presId="urn:microsoft.com/office/officeart/2005/8/layout/radial4"/>
    <dgm:cxn modelId="{916126B4-755C-431E-BF6B-BB6EC41506F8}" type="presOf" srcId="{6AA49259-0344-4DA8-A3B0-487BBD0DA000}" destId="{AB3C80B0-F096-4E08-A33F-10A4E88F0217}" srcOrd="0" destOrd="0" presId="urn:microsoft.com/office/officeart/2005/8/layout/radial4"/>
    <dgm:cxn modelId="{D02A2AD4-E891-44A6-B6C4-F185220AC4F2}" type="presOf" srcId="{3BD199D6-0A42-44C8-9E91-174F9FEE4932}" destId="{CFF5260A-4AA6-46EA-BC25-E0E0EB7A96AB}" srcOrd="0" destOrd="0" presId="urn:microsoft.com/office/officeart/2005/8/layout/radial4"/>
    <dgm:cxn modelId="{9C835B53-3B25-4008-B100-F05E3741073D}" type="presOf" srcId="{D471701D-957E-4EEF-804B-9744784492CC}" destId="{9A98A24F-DCC0-4DBA-9699-7E9FB5F1C393}" srcOrd="0" destOrd="0" presId="urn:microsoft.com/office/officeart/2005/8/layout/radial4"/>
    <dgm:cxn modelId="{E57A0C37-FB61-4145-876C-20DE338768B9}" srcId="{D7D061DA-247D-471C-BD8B-F033E9CAE717}" destId="{A1B0A973-0AF6-4617-A0AB-E83B0C646CCA}" srcOrd="8" destOrd="0" parTransId="{8BC6DC7F-6B2B-4F26-9AF9-EC381DAC592D}" sibTransId="{42E21B88-85DB-47A9-9D13-5AE10DE7FB50}"/>
    <dgm:cxn modelId="{AED91A12-952D-4A61-AE81-4096BE4C3122}" type="presOf" srcId="{4F6A4ABC-2128-49CB-8C90-8ACB82D51DB8}" destId="{DA8B6A08-B77B-4836-A233-0BE7DB63C1C6}" srcOrd="0" destOrd="0" presId="urn:microsoft.com/office/officeart/2005/8/layout/radial4"/>
    <dgm:cxn modelId="{2E7BDA6C-0CD4-4701-8181-FAF72BCE2D28}" srcId="{D7D061DA-247D-471C-BD8B-F033E9CAE717}" destId="{2180946E-99D3-425D-B1D6-57B14C00998A}" srcOrd="4" destOrd="0" parTransId="{6E991B42-D23A-40AC-A89C-9C614E9B6105}" sibTransId="{68C31D77-2499-41C8-8DC8-55F211CE79D9}"/>
    <dgm:cxn modelId="{5070F9F5-5A4A-42E6-B473-2D4CF9D30339}" type="presOf" srcId="{6BC90967-5A10-4B9C-A1FF-646392AD161A}" destId="{A469020C-F9F2-406B-AD7F-99543B90EC87}" srcOrd="0" destOrd="0" presId="urn:microsoft.com/office/officeart/2005/8/layout/radial4"/>
    <dgm:cxn modelId="{70923381-9257-4E59-BF64-6A9CDAAF23DD}" type="presOf" srcId="{49B1329A-F547-47D7-B7FC-5A007EF1B108}" destId="{713230D4-6E4B-45E1-925A-81E2E2F4A227}" srcOrd="0" destOrd="0" presId="urn:microsoft.com/office/officeart/2005/8/layout/radial4"/>
    <dgm:cxn modelId="{A2393FFA-1655-433C-8585-D8ADB31CB098}" type="presOf" srcId="{0FD586E7-7207-408F-BEF0-518476444C8A}" destId="{60335463-E39A-4EEA-AE18-A34286AF2137}" srcOrd="0" destOrd="0" presId="urn:microsoft.com/office/officeart/2005/8/layout/radial4"/>
    <dgm:cxn modelId="{09A888BA-5554-46F2-A8F8-5B9B964E1538}" srcId="{D7D061DA-247D-471C-BD8B-F033E9CAE717}" destId="{8FA6B76E-BAAA-4484-AA83-07BB277154F4}" srcOrd="2" destOrd="0" parTransId="{49B1329A-F547-47D7-B7FC-5A007EF1B108}" sibTransId="{71252985-923A-4D48-9863-B92A2968AFDD}"/>
    <dgm:cxn modelId="{D167F125-146F-42E8-9F5C-823D063533D1}" type="presOf" srcId="{69FACBDA-E1ED-4281-8738-CD29CF8B4DD1}" destId="{B2754CDF-B004-4A93-8F23-21FA11FFE859}" srcOrd="0" destOrd="0" presId="urn:microsoft.com/office/officeart/2005/8/layout/radial4"/>
    <dgm:cxn modelId="{BE36B214-8883-4CFB-8E98-B709E8044806}" type="presOf" srcId="{3B922B95-4EB8-49FD-AA92-770C181EDF3B}" destId="{EF903E4A-FA43-4233-B7DA-89CF3A7ABA07}" srcOrd="0" destOrd="0" presId="urn:microsoft.com/office/officeart/2005/8/layout/radial4"/>
    <dgm:cxn modelId="{BBAF7AFC-9E14-43CF-BB6B-2D9FB265F34F}" type="presOf" srcId="{8FA6B76E-BAAA-4484-AA83-07BB277154F4}" destId="{996EA268-4115-4D71-8354-FAA3EC6015DA}" srcOrd="0" destOrd="0" presId="urn:microsoft.com/office/officeart/2005/8/layout/radial4"/>
    <dgm:cxn modelId="{6C6715A5-70ED-4116-B4D8-D49F1514DA50}" srcId="{D7D061DA-247D-471C-BD8B-F033E9CAE717}" destId="{0FD586E7-7207-408F-BEF0-518476444C8A}" srcOrd="0" destOrd="0" parTransId="{EBAC9B9D-F192-48AE-BECA-D07B04FF3AAC}" sibTransId="{A9F6FCE7-170A-44BA-9D68-D0716862AD3D}"/>
    <dgm:cxn modelId="{5539730A-65C2-4337-9D5F-55535B048697}" type="presOf" srcId="{D7D061DA-247D-471C-BD8B-F033E9CAE717}" destId="{59A3EC39-FFF7-4DF3-B273-1DC1A5006021}" srcOrd="0" destOrd="0" presId="urn:microsoft.com/office/officeart/2005/8/layout/radial4"/>
    <dgm:cxn modelId="{4DEF69DA-CA96-4D22-82C9-2000427868F0}" type="presOf" srcId="{8BC6DC7F-6B2B-4F26-9AF9-EC381DAC592D}" destId="{83072DFD-B660-4F53-B45D-1B39D3F7495C}" srcOrd="0" destOrd="0" presId="urn:microsoft.com/office/officeart/2005/8/layout/radial4"/>
    <dgm:cxn modelId="{55143A15-2425-499F-BD43-A7A412CAC421}" type="presOf" srcId="{E5D8F3CB-FA9F-4023-A40B-81FB96550E10}" destId="{9A55BCC7-EF1D-4871-B397-D1905E9A5C39}" srcOrd="0" destOrd="0" presId="urn:microsoft.com/office/officeart/2005/8/layout/radial4"/>
    <dgm:cxn modelId="{FB044EE9-1A53-4622-A387-2A629FDAD4C9}" srcId="{D7D061DA-247D-471C-BD8B-F033E9CAE717}" destId="{6BC90967-5A10-4B9C-A1FF-646392AD161A}" srcOrd="6" destOrd="0" parTransId="{3BD199D6-0A42-44C8-9E91-174F9FEE4932}" sibTransId="{31174D30-71CD-4066-96B7-94958BBB18E6}"/>
    <dgm:cxn modelId="{F3437EE0-BB9E-4C41-BBCE-0F4866197E12}" type="presOf" srcId="{EBAC9B9D-F192-48AE-BECA-D07B04FF3AAC}" destId="{A7EA3049-50DF-4275-9277-7CE018829474}" srcOrd="0" destOrd="0" presId="urn:microsoft.com/office/officeart/2005/8/layout/radial4"/>
    <dgm:cxn modelId="{41BDF941-6A9C-4B3E-9517-CC74A1627182}" srcId="{D7D061DA-247D-471C-BD8B-F033E9CAE717}" destId="{29DB1D61-9FC9-4733-A34B-42DBDF04FB01}" srcOrd="1" destOrd="0" parTransId="{E5D8F3CB-FA9F-4023-A40B-81FB96550E10}" sibTransId="{1622915E-451B-4078-A7D3-256AD507789F}"/>
    <dgm:cxn modelId="{268BEAE3-A1AF-465D-B9C5-EF3558B55F57}" srcId="{D7D061DA-247D-471C-BD8B-F033E9CAE717}" destId="{672EA170-71D8-4248-967A-79724CD19258}" srcOrd="5" destOrd="0" parTransId="{69FACBDA-E1ED-4281-8738-CD29CF8B4DD1}" sibTransId="{72A02545-8B31-4886-8FB5-B8471EAE9F7D}"/>
    <dgm:cxn modelId="{2B8D4929-A77F-40D0-B1C5-94BA302D9754}" type="presOf" srcId="{672EA170-71D8-4248-967A-79724CD19258}" destId="{9636537C-7AEA-4A10-A7B8-C73D5F2FF878}" srcOrd="0" destOrd="0" presId="urn:microsoft.com/office/officeart/2005/8/layout/radial4"/>
    <dgm:cxn modelId="{23046D51-E909-41E7-AF9A-50ED1DA2D7F3}" srcId="{4F6A4ABC-2128-49CB-8C90-8ACB82D51DB8}" destId="{D7D061DA-247D-471C-BD8B-F033E9CAE717}" srcOrd="0" destOrd="0" parTransId="{13A45BC0-1597-4021-9F1F-FAFD8AFFD77B}" sibTransId="{F8014025-182C-490E-8A62-33A4373B2C03}"/>
    <dgm:cxn modelId="{DCCFDE49-FFDF-4C8D-BBC3-732E721D95FF}" type="presOf" srcId="{2180946E-99D3-425D-B1D6-57B14C00998A}" destId="{4DEADD36-685B-43E2-9B70-D0A93E0C6454}" srcOrd="0" destOrd="0" presId="urn:microsoft.com/office/officeart/2005/8/layout/radial4"/>
    <dgm:cxn modelId="{1A9CBE03-EBAE-4D62-A90C-21E8B9472579}" srcId="{D7D061DA-247D-471C-BD8B-F033E9CAE717}" destId="{6AA49259-0344-4DA8-A3B0-487BBD0DA000}" srcOrd="3" destOrd="0" parTransId="{D471701D-957E-4EEF-804B-9744784492CC}" sibTransId="{267E3C16-B8AB-400E-9D1F-61DD2BD7EFAD}"/>
    <dgm:cxn modelId="{AE98560F-6F6B-4369-A59B-292FB87397F4}" type="presParOf" srcId="{DA8B6A08-B77B-4836-A233-0BE7DB63C1C6}" destId="{59A3EC39-FFF7-4DF3-B273-1DC1A5006021}" srcOrd="0" destOrd="0" presId="urn:microsoft.com/office/officeart/2005/8/layout/radial4"/>
    <dgm:cxn modelId="{25839426-3549-4B63-9E68-9B7447E5DDE9}" type="presParOf" srcId="{DA8B6A08-B77B-4836-A233-0BE7DB63C1C6}" destId="{A7EA3049-50DF-4275-9277-7CE018829474}" srcOrd="1" destOrd="0" presId="urn:microsoft.com/office/officeart/2005/8/layout/radial4"/>
    <dgm:cxn modelId="{BE25C0E0-8FAF-48A4-ACA8-A532D71C7CF1}" type="presParOf" srcId="{DA8B6A08-B77B-4836-A233-0BE7DB63C1C6}" destId="{60335463-E39A-4EEA-AE18-A34286AF2137}" srcOrd="2" destOrd="0" presId="urn:microsoft.com/office/officeart/2005/8/layout/radial4"/>
    <dgm:cxn modelId="{9D93121E-EA1C-40E6-BDD8-439B057072EA}" type="presParOf" srcId="{DA8B6A08-B77B-4836-A233-0BE7DB63C1C6}" destId="{9A55BCC7-EF1D-4871-B397-D1905E9A5C39}" srcOrd="3" destOrd="0" presId="urn:microsoft.com/office/officeart/2005/8/layout/radial4"/>
    <dgm:cxn modelId="{A5558643-CC79-4DD7-BAAC-7AA744EB21A6}" type="presParOf" srcId="{DA8B6A08-B77B-4836-A233-0BE7DB63C1C6}" destId="{B23BCEDA-28CD-4985-8CD5-1E2058CF9F80}" srcOrd="4" destOrd="0" presId="urn:microsoft.com/office/officeart/2005/8/layout/radial4"/>
    <dgm:cxn modelId="{5346D072-268E-4CE5-9684-1FAEDE1904B7}" type="presParOf" srcId="{DA8B6A08-B77B-4836-A233-0BE7DB63C1C6}" destId="{713230D4-6E4B-45E1-925A-81E2E2F4A227}" srcOrd="5" destOrd="0" presId="urn:microsoft.com/office/officeart/2005/8/layout/radial4"/>
    <dgm:cxn modelId="{85BC6E81-7DFA-4458-8E4D-66605B01452E}" type="presParOf" srcId="{DA8B6A08-B77B-4836-A233-0BE7DB63C1C6}" destId="{996EA268-4115-4D71-8354-FAA3EC6015DA}" srcOrd="6" destOrd="0" presId="urn:microsoft.com/office/officeart/2005/8/layout/radial4"/>
    <dgm:cxn modelId="{F69A2D2F-3404-4936-8FB1-00337A8CADAD}" type="presParOf" srcId="{DA8B6A08-B77B-4836-A233-0BE7DB63C1C6}" destId="{9A98A24F-DCC0-4DBA-9699-7E9FB5F1C393}" srcOrd="7" destOrd="0" presId="urn:microsoft.com/office/officeart/2005/8/layout/radial4"/>
    <dgm:cxn modelId="{0CC194AF-78F0-4884-A0EA-B4D2E84FCB2C}" type="presParOf" srcId="{DA8B6A08-B77B-4836-A233-0BE7DB63C1C6}" destId="{AB3C80B0-F096-4E08-A33F-10A4E88F0217}" srcOrd="8" destOrd="0" presId="urn:microsoft.com/office/officeart/2005/8/layout/radial4"/>
    <dgm:cxn modelId="{20CBE00F-8940-4B6F-B79A-AC96FA82376B}" type="presParOf" srcId="{DA8B6A08-B77B-4836-A233-0BE7DB63C1C6}" destId="{95252577-5A61-4F0D-B93D-A39FEF13F529}" srcOrd="9" destOrd="0" presId="urn:microsoft.com/office/officeart/2005/8/layout/radial4"/>
    <dgm:cxn modelId="{785CA1D9-FB90-4247-8836-A57E31DB6639}" type="presParOf" srcId="{DA8B6A08-B77B-4836-A233-0BE7DB63C1C6}" destId="{4DEADD36-685B-43E2-9B70-D0A93E0C6454}" srcOrd="10" destOrd="0" presId="urn:microsoft.com/office/officeart/2005/8/layout/radial4"/>
    <dgm:cxn modelId="{D882CB04-581C-4E31-9C57-B8FFE1FC5D25}" type="presParOf" srcId="{DA8B6A08-B77B-4836-A233-0BE7DB63C1C6}" destId="{B2754CDF-B004-4A93-8F23-21FA11FFE859}" srcOrd="11" destOrd="0" presId="urn:microsoft.com/office/officeart/2005/8/layout/radial4"/>
    <dgm:cxn modelId="{C899046B-B1E7-4A0D-B624-46F6918DAB42}" type="presParOf" srcId="{DA8B6A08-B77B-4836-A233-0BE7DB63C1C6}" destId="{9636537C-7AEA-4A10-A7B8-C73D5F2FF878}" srcOrd="12" destOrd="0" presId="urn:microsoft.com/office/officeart/2005/8/layout/radial4"/>
    <dgm:cxn modelId="{A81C2C59-38C6-47B9-BCBF-AF76AEC69BBD}" type="presParOf" srcId="{DA8B6A08-B77B-4836-A233-0BE7DB63C1C6}" destId="{CFF5260A-4AA6-46EA-BC25-E0E0EB7A96AB}" srcOrd="13" destOrd="0" presId="urn:microsoft.com/office/officeart/2005/8/layout/radial4"/>
    <dgm:cxn modelId="{20F59481-A967-43BC-B630-C8A60399C0C1}" type="presParOf" srcId="{DA8B6A08-B77B-4836-A233-0BE7DB63C1C6}" destId="{A469020C-F9F2-406B-AD7F-99543B90EC87}" srcOrd="14" destOrd="0" presId="urn:microsoft.com/office/officeart/2005/8/layout/radial4"/>
    <dgm:cxn modelId="{33949593-46C8-4221-91D3-C060930A21E8}" type="presParOf" srcId="{DA8B6A08-B77B-4836-A233-0BE7DB63C1C6}" destId="{EF903E4A-FA43-4233-B7DA-89CF3A7ABA07}" srcOrd="15" destOrd="0" presId="urn:microsoft.com/office/officeart/2005/8/layout/radial4"/>
    <dgm:cxn modelId="{18935118-E34F-4928-BFAC-512400F92B52}" type="presParOf" srcId="{DA8B6A08-B77B-4836-A233-0BE7DB63C1C6}" destId="{41190643-2F12-4894-9486-3A735FFA3147}" srcOrd="16" destOrd="0" presId="urn:microsoft.com/office/officeart/2005/8/layout/radial4"/>
    <dgm:cxn modelId="{98CB7892-6C0F-4AF9-839A-BF704B325199}" type="presParOf" srcId="{DA8B6A08-B77B-4836-A233-0BE7DB63C1C6}" destId="{83072DFD-B660-4F53-B45D-1B39D3F7495C}" srcOrd="17" destOrd="0" presId="urn:microsoft.com/office/officeart/2005/8/layout/radial4"/>
    <dgm:cxn modelId="{9D6B7C49-DB5A-4DCB-ADC0-50962494035D}" type="presParOf" srcId="{DA8B6A08-B77B-4836-A233-0BE7DB63C1C6}" destId="{98B798D4-AFE4-423B-BD64-7EF5828D6EAD}" srcOrd="1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6A4ABC-2128-49CB-8C90-8ACB82D51DB8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D061DA-247D-471C-BD8B-F033E9CAE717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800" b="1" dirty="0" smtClean="0"/>
            <a:t>DESVENTAJAS</a:t>
          </a:r>
          <a:endParaRPr lang="es-MX" sz="1800" b="1" dirty="0"/>
        </a:p>
      </dgm:t>
    </dgm:pt>
    <dgm:pt modelId="{13A45BC0-1597-4021-9F1F-FAFD8AFFD77B}" type="parTrans" cxnId="{23046D51-E909-41E7-AF9A-50ED1DA2D7F3}">
      <dgm:prSet/>
      <dgm:spPr/>
      <dgm:t>
        <a:bodyPr/>
        <a:lstStyle/>
        <a:p>
          <a:endParaRPr lang="es-MX" sz="5400"/>
        </a:p>
      </dgm:t>
    </dgm:pt>
    <dgm:pt modelId="{F8014025-182C-490E-8A62-33A4373B2C03}" type="sibTrans" cxnId="{23046D51-E909-41E7-AF9A-50ED1DA2D7F3}">
      <dgm:prSet/>
      <dgm:spPr/>
      <dgm:t>
        <a:bodyPr/>
        <a:lstStyle/>
        <a:p>
          <a:endParaRPr lang="es-MX" sz="5400"/>
        </a:p>
      </dgm:t>
    </dgm:pt>
    <dgm:pt modelId="{0FD586E7-7207-408F-BEF0-518476444C8A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dirty="0" smtClean="0"/>
            <a:t>INVERSION </a:t>
          </a:r>
          <a:endParaRPr lang="es-MX" sz="1400" dirty="0"/>
        </a:p>
      </dgm:t>
    </dgm:pt>
    <dgm:pt modelId="{EBAC9B9D-F192-48AE-BECA-D07B04FF3AAC}" type="parTrans" cxnId="{6C6715A5-70ED-4116-B4D8-D49F1514DA50}">
      <dgm:prSet custT="1"/>
      <dgm:spPr/>
      <dgm:t>
        <a:bodyPr/>
        <a:lstStyle/>
        <a:p>
          <a:endParaRPr lang="es-MX" sz="1400"/>
        </a:p>
      </dgm:t>
    </dgm:pt>
    <dgm:pt modelId="{A9F6FCE7-170A-44BA-9D68-D0716862AD3D}" type="sibTrans" cxnId="{6C6715A5-70ED-4116-B4D8-D49F1514DA50}">
      <dgm:prSet/>
      <dgm:spPr/>
      <dgm:t>
        <a:bodyPr/>
        <a:lstStyle/>
        <a:p>
          <a:endParaRPr lang="es-MX" sz="5400"/>
        </a:p>
      </dgm:t>
    </dgm:pt>
    <dgm:pt modelId="{29DB1D61-9FC9-4733-A34B-42DBDF04FB01}">
      <dgm:prSet custT="1"/>
      <dgm:spPr>
        <a:solidFill>
          <a:srgbClr val="92D050"/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PLANEACION PERSONAL</a:t>
          </a:r>
        </a:p>
      </dgm:t>
    </dgm:pt>
    <dgm:pt modelId="{E5D8F3CB-FA9F-4023-A40B-81FB96550E10}" type="parTrans" cxnId="{41BDF941-6A9C-4B3E-9517-CC74A1627182}">
      <dgm:prSet custT="1"/>
      <dgm:spPr/>
      <dgm:t>
        <a:bodyPr/>
        <a:lstStyle/>
        <a:p>
          <a:endParaRPr lang="es-MX" sz="1400"/>
        </a:p>
      </dgm:t>
    </dgm:pt>
    <dgm:pt modelId="{1622915E-451B-4078-A7D3-256AD507789F}" type="sibTrans" cxnId="{41BDF941-6A9C-4B3E-9517-CC74A1627182}">
      <dgm:prSet/>
      <dgm:spPr/>
      <dgm:t>
        <a:bodyPr/>
        <a:lstStyle/>
        <a:p>
          <a:endParaRPr lang="es-MX" sz="5400"/>
        </a:p>
      </dgm:t>
    </dgm:pt>
    <dgm:pt modelId="{8FA6B76E-BAAA-4484-AA83-07BB277154F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b="1" dirty="0" smtClean="0"/>
            <a:t>TUTOR ACTIVO</a:t>
          </a:r>
        </a:p>
      </dgm:t>
    </dgm:pt>
    <dgm:pt modelId="{49B1329A-F547-47D7-B7FC-5A007EF1B108}" type="parTrans" cxnId="{09A888BA-5554-46F2-A8F8-5B9B964E1538}">
      <dgm:prSet custT="1"/>
      <dgm:spPr/>
      <dgm:t>
        <a:bodyPr/>
        <a:lstStyle/>
        <a:p>
          <a:endParaRPr lang="es-MX" sz="1400"/>
        </a:p>
      </dgm:t>
    </dgm:pt>
    <dgm:pt modelId="{71252985-923A-4D48-9863-B92A2968AFDD}" type="sibTrans" cxnId="{09A888BA-5554-46F2-A8F8-5B9B964E1538}">
      <dgm:prSet/>
      <dgm:spPr/>
      <dgm:t>
        <a:bodyPr/>
        <a:lstStyle/>
        <a:p>
          <a:endParaRPr lang="es-MX" sz="5400"/>
        </a:p>
      </dgm:t>
    </dgm:pt>
    <dgm:pt modelId="{6AA49259-0344-4DA8-A3B0-487BBD0DA000}">
      <dgm:prSet custT="1"/>
      <dgm:spPr>
        <a:solidFill>
          <a:srgbClr val="92D050"/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FALTA DE PLANEACION</a:t>
          </a:r>
        </a:p>
      </dgm:t>
    </dgm:pt>
    <dgm:pt modelId="{D471701D-957E-4EEF-804B-9744784492CC}" type="parTrans" cxnId="{1A9CBE03-EBAE-4D62-A90C-21E8B9472579}">
      <dgm:prSet custT="1"/>
      <dgm:spPr/>
      <dgm:t>
        <a:bodyPr/>
        <a:lstStyle/>
        <a:p>
          <a:endParaRPr lang="es-MX" sz="1400"/>
        </a:p>
      </dgm:t>
    </dgm:pt>
    <dgm:pt modelId="{267E3C16-B8AB-400E-9D1F-61DD2BD7EFAD}" type="sibTrans" cxnId="{1A9CBE03-EBAE-4D62-A90C-21E8B9472579}">
      <dgm:prSet/>
      <dgm:spPr/>
      <dgm:t>
        <a:bodyPr/>
        <a:lstStyle/>
        <a:p>
          <a:endParaRPr lang="es-MX" sz="5400"/>
        </a:p>
      </dgm:t>
    </dgm:pt>
    <dgm:pt modelId="{2180946E-99D3-425D-B1D6-57B14C00998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b="1" dirty="0" smtClean="0"/>
            <a:t>ADAPTACION</a:t>
          </a:r>
        </a:p>
      </dgm:t>
    </dgm:pt>
    <dgm:pt modelId="{6E991B42-D23A-40AC-A89C-9C614E9B6105}" type="parTrans" cxnId="{2E7BDA6C-0CD4-4701-8181-FAF72BCE2D28}">
      <dgm:prSet custT="1"/>
      <dgm:spPr/>
      <dgm:t>
        <a:bodyPr/>
        <a:lstStyle/>
        <a:p>
          <a:endParaRPr lang="es-MX" sz="1400"/>
        </a:p>
      </dgm:t>
    </dgm:pt>
    <dgm:pt modelId="{68C31D77-2499-41C8-8DC8-55F211CE79D9}" type="sibTrans" cxnId="{2E7BDA6C-0CD4-4701-8181-FAF72BCE2D28}">
      <dgm:prSet/>
      <dgm:spPr/>
      <dgm:t>
        <a:bodyPr/>
        <a:lstStyle/>
        <a:p>
          <a:endParaRPr lang="es-MX" sz="5400"/>
        </a:p>
      </dgm:t>
    </dgm:pt>
    <dgm:pt modelId="{672EA170-71D8-4248-967A-79724CD19258}">
      <dgm:prSet custT="1"/>
      <dgm:spPr>
        <a:solidFill>
          <a:srgbClr val="92D050"/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CONECTIVIDAD</a:t>
          </a:r>
        </a:p>
      </dgm:t>
    </dgm:pt>
    <dgm:pt modelId="{69FACBDA-E1ED-4281-8738-CD29CF8B4DD1}" type="parTrans" cxnId="{268BEAE3-A1AF-465D-B9C5-EF3558B55F57}">
      <dgm:prSet custT="1"/>
      <dgm:spPr/>
      <dgm:t>
        <a:bodyPr/>
        <a:lstStyle/>
        <a:p>
          <a:endParaRPr lang="es-MX" sz="1400"/>
        </a:p>
      </dgm:t>
    </dgm:pt>
    <dgm:pt modelId="{72A02545-8B31-4886-8FB5-B8471EAE9F7D}" type="sibTrans" cxnId="{268BEAE3-A1AF-465D-B9C5-EF3558B55F57}">
      <dgm:prSet/>
      <dgm:spPr/>
      <dgm:t>
        <a:bodyPr/>
        <a:lstStyle/>
        <a:p>
          <a:endParaRPr lang="es-MX" sz="5400"/>
        </a:p>
      </dgm:t>
    </dgm:pt>
    <dgm:pt modelId="{6BC90967-5A10-4B9C-A1FF-646392AD161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400" b="1" dirty="0" smtClean="0"/>
            <a:t>MANEJO DE LA TECNOLOGIA</a:t>
          </a:r>
        </a:p>
      </dgm:t>
    </dgm:pt>
    <dgm:pt modelId="{3BD199D6-0A42-44C8-9E91-174F9FEE4932}" type="parTrans" cxnId="{FB044EE9-1A53-4622-A387-2A629FDAD4C9}">
      <dgm:prSet custT="1"/>
      <dgm:spPr/>
      <dgm:t>
        <a:bodyPr/>
        <a:lstStyle/>
        <a:p>
          <a:endParaRPr lang="es-MX" sz="1400"/>
        </a:p>
      </dgm:t>
    </dgm:pt>
    <dgm:pt modelId="{31174D30-71CD-4066-96B7-94958BBB18E6}" type="sibTrans" cxnId="{FB044EE9-1A53-4622-A387-2A629FDAD4C9}">
      <dgm:prSet/>
      <dgm:spPr/>
      <dgm:t>
        <a:bodyPr/>
        <a:lstStyle/>
        <a:p>
          <a:endParaRPr lang="es-MX" sz="5400"/>
        </a:p>
      </dgm:t>
    </dgm:pt>
    <dgm:pt modelId="{DA8B6A08-B77B-4836-A233-0BE7DB63C1C6}" type="pres">
      <dgm:prSet presAssocID="{4F6A4ABC-2128-49CB-8C90-8ACB82D51D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9A3EC39-FFF7-4DF3-B273-1DC1A5006021}" type="pres">
      <dgm:prSet presAssocID="{D7D061DA-247D-471C-BD8B-F033E9CAE717}" presName="centerShape" presStyleLbl="node0" presStyleIdx="0" presStyleCnt="1" custScaleX="110505"/>
      <dgm:spPr/>
      <dgm:t>
        <a:bodyPr/>
        <a:lstStyle/>
        <a:p>
          <a:endParaRPr lang="es-MX"/>
        </a:p>
      </dgm:t>
    </dgm:pt>
    <dgm:pt modelId="{A7EA3049-50DF-4275-9277-7CE018829474}" type="pres">
      <dgm:prSet presAssocID="{EBAC9B9D-F192-48AE-BECA-D07B04FF3AAC}" presName="parTrans" presStyleLbl="bgSibTrans2D1" presStyleIdx="0" presStyleCnt="7"/>
      <dgm:spPr/>
      <dgm:t>
        <a:bodyPr/>
        <a:lstStyle/>
        <a:p>
          <a:endParaRPr lang="es-MX"/>
        </a:p>
      </dgm:t>
    </dgm:pt>
    <dgm:pt modelId="{60335463-E39A-4EEA-AE18-A34286AF2137}" type="pres">
      <dgm:prSet presAssocID="{0FD586E7-7207-408F-BEF0-518476444C8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55BCC7-EF1D-4871-B397-D1905E9A5C39}" type="pres">
      <dgm:prSet presAssocID="{E5D8F3CB-FA9F-4023-A40B-81FB96550E10}" presName="parTrans" presStyleLbl="bgSibTrans2D1" presStyleIdx="1" presStyleCnt="7"/>
      <dgm:spPr/>
      <dgm:t>
        <a:bodyPr/>
        <a:lstStyle/>
        <a:p>
          <a:endParaRPr lang="es-MX"/>
        </a:p>
      </dgm:t>
    </dgm:pt>
    <dgm:pt modelId="{B23BCEDA-28CD-4985-8CD5-1E2058CF9F80}" type="pres">
      <dgm:prSet presAssocID="{29DB1D61-9FC9-4733-A34B-42DBDF04FB01}" presName="node" presStyleLbl="node1" presStyleIdx="1" presStyleCnt="7" custRadScaleRad="99712" custRadScaleInc="3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3230D4-6E4B-45E1-925A-81E2E2F4A227}" type="pres">
      <dgm:prSet presAssocID="{49B1329A-F547-47D7-B7FC-5A007EF1B108}" presName="parTrans" presStyleLbl="bgSibTrans2D1" presStyleIdx="2" presStyleCnt="7"/>
      <dgm:spPr/>
      <dgm:t>
        <a:bodyPr/>
        <a:lstStyle/>
        <a:p>
          <a:endParaRPr lang="es-MX"/>
        </a:p>
      </dgm:t>
    </dgm:pt>
    <dgm:pt modelId="{996EA268-4115-4D71-8354-FAA3EC6015DA}" type="pres">
      <dgm:prSet presAssocID="{8FA6B76E-BAAA-4484-AA83-07BB277154F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98A24F-DCC0-4DBA-9699-7E9FB5F1C393}" type="pres">
      <dgm:prSet presAssocID="{D471701D-957E-4EEF-804B-9744784492CC}" presName="parTrans" presStyleLbl="bgSibTrans2D1" presStyleIdx="3" presStyleCnt="7"/>
      <dgm:spPr/>
      <dgm:t>
        <a:bodyPr/>
        <a:lstStyle/>
        <a:p>
          <a:endParaRPr lang="es-MX"/>
        </a:p>
      </dgm:t>
    </dgm:pt>
    <dgm:pt modelId="{AB3C80B0-F096-4E08-A33F-10A4E88F0217}" type="pres">
      <dgm:prSet presAssocID="{6AA49259-0344-4DA8-A3B0-487BBD0DA000}" presName="node" presStyleLbl="node1" presStyleIdx="3" presStyleCnt="7" custRadScaleRad="99881" custRadScaleInc="8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252577-5A61-4F0D-B93D-A39FEF13F529}" type="pres">
      <dgm:prSet presAssocID="{6E991B42-D23A-40AC-A89C-9C614E9B6105}" presName="parTrans" presStyleLbl="bgSibTrans2D1" presStyleIdx="4" presStyleCnt="7"/>
      <dgm:spPr/>
      <dgm:t>
        <a:bodyPr/>
        <a:lstStyle/>
        <a:p>
          <a:endParaRPr lang="es-MX"/>
        </a:p>
      </dgm:t>
    </dgm:pt>
    <dgm:pt modelId="{4DEADD36-685B-43E2-9B70-D0A93E0C6454}" type="pres">
      <dgm:prSet presAssocID="{2180946E-99D3-425D-B1D6-57B14C00998A}" presName="node" presStyleLbl="node1" presStyleIdx="4" presStyleCnt="7" custScaleX="1119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754CDF-B004-4A93-8F23-21FA11FFE859}" type="pres">
      <dgm:prSet presAssocID="{69FACBDA-E1ED-4281-8738-CD29CF8B4DD1}" presName="parTrans" presStyleLbl="bgSibTrans2D1" presStyleIdx="5" presStyleCnt="7"/>
      <dgm:spPr/>
      <dgm:t>
        <a:bodyPr/>
        <a:lstStyle/>
        <a:p>
          <a:endParaRPr lang="es-MX"/>
        </a:p>
      </dgm:t>
    </dgm:pt>
    <dgm:pt modelId="{9636537C-7AEA-4A10-A7B8-C73D5F2FF878}" type="pres">
      <dgm:prSet presAssocID="{672EA170-71D8-4248-967A-79724CD19258}" presName="node" presStyleLbl="node1" presStyleIdx="5" presStyleCnt="7" custRadScaleRad="100120" custRadScaleInc="8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F5260A-4AA6-46EA-BC25-E0E0EB7A96AB}" type="pres">
      <dgm:prSet presAssocID="{3BD199D6-0A42-44C8-9E91-174F9FEE4932}" presName="parTrans" presStyleLbl="bgSibTrans2D1" presStyleIdx="6" presStyleCnt="7"/>
      <dgm:spPr/>
      <dgm:t>
        <a:bodyPr/>
        <a:lstStyle/>
        <a:p>
          <a:endParaRPr lang="es-MX"/>
        </a:p>
      </dgm:t>
    </dgm:pt>
    <dgm:pt modelId="{A469020C-F9F2-406B-AD7F-99543B90EC87}" type="pres">
      <dgm:prSet presAssocID="{6BC90967-5A10-4B9C-A1FF-646392AD161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42C34CF-9797-4306-B4DA-062F35DD4ED7}" type="presOf" srcId="{6AA49259-0344-4DA8-A3B0-487BBD0DA000}" destId="{AB3C80B0-F096-4E08-A33F-10A4E88F0217}" srcOrd="0" destOrd="0" presId="urn:microsoft.com/office/officeart/2005/8/layout/radial4"/>
    <dgm:cxn modelId="{E5A2839C-24DF-4E56-811A-D1B0233B5799}" type="presOf" srcId="{4F6A4ABC-2128-49CB-8C90-8ACB82D51DB8}" destId="{DA8B6A08-B77B-4836-A233-0BE7DB63C1C6}" srcOrd="0" destOrd="0" presId="urn:microsoft.com/office/officeart/2005/8/layout/radial4"/>
    <dgm:cxn modelId="{F859E876-953A-4D2F-A395-8A545C155CB0}" type="presOf" srcId="{0FD586E7-7207-408F-BEF0-518476444C8A}" destId="{60335463-E39A-4EEA-AE18-A34286AF2137}" srcOrd="0" destOrd="0" presId="urn:microsoft.com/office/officeart/2005/8/layout/radial4"/>
    <dgm:cxn modelId="{D17C5593-5578-4120-A1DE-8F281516853B}" type="presOf" srcId="{8FA6B76E-BAAA-4484-AA83-07BB277154F4}" destId="{996EA268-4115-4D71-8354-FAA3EC6015DA}" srcOrd="0" destOrd="0" presId="urn:microsoft.com/office/officeart/2005/8/layout/radial4"/>
    <dgm:cxn modelId="{A6866711-1A77-40E2-86DA-2DD556CEC8F7}" type="presOf" srcId="{D471701D-957E-4EEF-804B-9744784492CC}" destId="{9A98A24F-DCC0-4DBA-9699-7E9FB5F1C393}" srcOrd="0" destOrd="0" presId="urn:microsoft.com/office/officeart/2005/8/layout/radial4"/>
    <dgm:cxn modelId="{268BEAE3-A1AF-465D-B9C5-EF3558B55F57}" srcId="{D7D061DA-247D-471C-BD8B-F033E9CAE717}" destId="{672EA170-71D8-4248-967A-79724CD19258}" srcOrd="5" destOrd="0" parTransId="{69FACBDA-E1ED-4281-8738-CD29CF8B4DD1}" sibTransId="{72A02545-8B31-4886-8FB5-B8471EAE9F7D}"/>
    <dgm:cxn modelId="{2E7BDA6C-0CD4-4701-8181-FAF72BCE2D28}" srcId="{D7D061DA-247D-471C-BD8B-F033E9CAE717}" destId="{2180946E-99D3-425D-B1D6-57B14C00998A}" srcOrd="4" destOrd="0" parTransId="{6E991B42-D23A-40AC-A89C-9C614E9B6105}" sibTransId="{68C31D77-2499-41C8-8DC8-55F211CE79D9}"/>
    <dgm:cxn modelId="{6C6715A5-70ED-4116-B4D8-D49F1514DA50}" srcId="{D7D061DA-247D-471C-BD8B-F033E9CAE717}" destId="{0FD586E7-7207-408F-BEF0-518476444C8A}" srcOrd="0" destOrd="0" parTransId="{EBAC9B9D-F192-48AE-BECA-D07B04FF3AAC}" sibTransId="{A9F6FCE7-170A-44BA-9D68-D0716862AD3D}"/>
    <dgm:cxn modelId="{3241B631-0961-4734-9AD7-1ACF4840757A}" type="presOf" srcId="{D7D061DA-247D-471C-BD8B-F033E9CAE717}" destId="{59A3EC39-FFF7-4DF3-B273-1DC1A5006021}" srcOrd="0" destOrd="0" presId="urn:microsoft.com/office/officeart/2005/8/layout/radial4"/>
    <dgm:cxn modelId="{41BDF941-6A9C-4B3E-9517-CC74A1627182}" srcId="{D7D061DA-247D-471C-BD8B-F033E9CAE717}" destId="{29DB1D61-9FC9-4733-A34B-42DBDF04FB01}" srcOrd="1" destOrd="0" parTransId="{E5D8F3CB-FA9F-4023-A40B-81FB96550E10}" sibTransId="{1622915E-451B-4078-A7D3-256AD507789F}"/>
    <dgm:cxn modelId="{91113F20-8AF0-4E31-9EBA-D0B8B7547C65}" type="presOf" srcId="{EBAC9B9D-F192-48AE-BECA-D07B04FF3AAC}" destId="{A7EA3049-50DF-4275-9277-7CE018829474}" srcOrd="0" destOrd="0" presId="urn:microsoft.com/office/officeart/2005/8/layout/radial4"/>
    <dgm:cxn modelId="{FB044EE9-1A53-4622-A387-2A629FDAD4C9}" srcId="{D7D061DA-247D-471C-BD8B-F033E9CAE717}" destId="{6BC90967-5A10-4B9C-A1FF-646392AD161A}" srcOrd="6" destOrd="0" parTransId="{3BD199D6-0A42-44C8-9E91-174F9FEE4932}" sibTransId="{31174D30-71CD-4066-96B7-94958BBB18E6}"/>
    <dgm:cxn modelId="{FA9CBB89-6313-4F8C-BDDA-8A792D47AD6E}" type="presOf" srcId="{6BC90967-5A10-4B9C-A1FF-646392AD161A}" destId="{A469020C-F9F2-406B-AD7F-99543B90EC87}" srcOrd="0" destOrd="0" presId="urn:microsoft.com/office/officeart/2005/8/layout/radial4"/>
    <dgm:cxn modelId="{1ADBAC55-780B-477E-8113-3FAE73560364}" type="presOf" srcId="{6E991B42-D23A-40AC-A89C-9C614E9B6105}" destId="{95252577-5A61-4F0D-B93D-A39FEF13F529}" srcOrd="0" destOrd="0" presId="urn:microsoft.com/office/officeart/2005/8/layout/radial4"/>
    <dgm:cxn modelId="{EF384EC2-C046-4FEE-9592-0FA63DDE0C81}" type="presOf" srcId="{3BD199D6-0A42-44C8-9E91-174F9FEE4932}" destId="{CFF5260A-4AA6-46EA-BC25-E0E0EB7A96AB}" srcOrd="0" destOrd="0" presId="urn:microsoft.com/office/officeart/2005/8/layout/radial4"/>
    <dgm:cxn modelId="{23046D51-E909-41E7-AF9A-50ED1DA2D7F3}" srcId="{4F6A4ABC-2128-49CB-8C90-8ACB82D51DB8}" destId="{D7D061DA-247D-471C-BD8B-F033E9CAE717}" srcOrd="0" destOrd="0" parTransId="{13A45BC0-1597-4021-9F1F-FAFD8AFFD77B}" sibTransId="{F8014025-182C-490E-8A62-33A4373B2C03}"/>
    <dgm:cxn modelId="{F98D9B04-F85D-4CF4-AACE-EE4B663C3901}" type="presOf" srcId="{49B1329A-F547-47D7-B7FC-5A007EF1B108}" destId="{713230D4-6E4B-45E1-925A-81E2E2F4A227}" srcOrd="0" destOrd="0" presId="urn:microsoft.com/office/officeart/2005/8/layout/radial4"/>
    <dgm:cxn modelId="{AA4EF718-3495-4866-9C47-9852906FF162}" type="presOf" srcId="{672EA170-71D8-4248-967A-79724CD19258}" destId="{9636537C-7AEA-4A10-A7B8-C73D5F2FF878}" srcOrd="0" destOrd="0" presId="urn:microsoft.com/office/officeart/2005/8/layout/radial4"/>
    <dgm:cxn modelId="{FD3A52E0-23A3-4AEA-A99C-8378B8AC77E8}" type="presOf" srcId="{29DB1D61-9FC9-4733-A34B-42DBDF04FB01}" destId="{B23BCEDA-28CD-4985-8CD5-1E2058CF9F80}" srcOrd="0" destOrd="0" presId="urn:microsoft.com/office/officeart/2005/8/layout/radial4"/>
    <dgm:cxn modelId="{8855E753-889F-4D3C-8A38-8AAC05B082BC}" type="presOf" srcId="{2180946E-99D3-425D-B1D6-57B14C00998A}" destId="{4DEADD36-685B-43E2-9B70-D0A93E0C6454}" srcOrd="0" destOrd="0" presId="urn:microsoft.com/office/officeart/2005/8/layout/radial4"/>
    <dgm:cxn modelId="{1A9CBE03-EBAE-4D62-A90C-21E8B9472579}" srcId="{D7D061DA-247D-471C-BD8B-F033E9CAE717}" destId="{6AA49259-0344-4DA8-A3B0-487BBD0DA000}" srcOrd="3" destOrd="0" parTransId="{D471701D-957E-4EEF-804B-9744784492CC}" sibTransId="{267E3C16-B8AB-400E-9D1F-61DD2BD7EFAD}"/>
    <dgm:cxn modelId="{09A888BA-5554-46F2-A8F8-5B9B964E1538}" srcId="{D7D061DA-247D-471C-BD8B-F033E9CAE717}" destId="{8FA6B76E-BAAA-4484-AA83-07BB277154F4}" srcOrd="2" destOrd="0" parTransId="{49B1329A-F547-47D7-B7FC-5A007EF1B108}" sibTransId="{71252985-923A-4D48-9863-B92A2968AFDD}"/>
    <dgm:cxn modelId="{4180C940-2F03-4FF3-AEBD-3D79B4049BC1}" type="presOf" srcId="{69FACBDA-E1ED-4281-8738-CD29CF8B4DD1}" destId="{B2754CDF-B004-4A93-8F23-21FA11FFE859}" srcOrd="0" destOrd="0" presId="urn:microsoft.com/office/officeart/2005/8/layout/radial4"/>
    <dgm:cxn modelId="{CAEC1BD1-A51D-4245-9CF9-294CC1816B5A}" type="presOf" srcId="{E5D8F3CB-FA9F-4023-A40B-81FB96550E10}" destId="{9A55BCC7-EF1D-4871-B397-D1905E9A5C39}" srcOrd="0" destOrd="0" presId="urn:microsoft.com/office/officeart/2005/8/layout/radial4"/>
    <dgm:cxn modelId="{C8275C85-F29A-4FEC-BBEA-CC0AF831A50C}" type="presParOf" srcId="{DA8B6A08-B77B-4836-A233-0BE7DB63C1C6}" destId="{59A3EC39-FFF7-4DF3-B273-1DC1A5006021}" srcOrd="0" destOrd="0" presId="urn:microsoft.com/office/officeart/2005/8/layout/radial4"/>
    <dgm:cxn modelId="{3E6667BB-0C54-44EC-AA07-F2A10AD370CE}" type="presParOf" srcId="{DA8B6A08-B77B-4836-A233-0BE7DB63C1C6}" destId="{A7EA3049-50DF-4275-9277-7CE018829474}" srcOrd="1" destOrd="0" presId="urn:microsoft.com/office/officeart/2005/8/layout/radial4"/>
    <dgm:cxn modelId="{05AD7C23-0816-418C-85EC-228D6D455CE9}" type="presParOf" srcId="{DA8B6A08-B77B-4836-A233-0BE7DB63C1C6}" destId="{60335463-E39A-4EEA-AE18-A34286AF2137}" srcOrd="2" destOrd="0" presId="urn:microsoft.com/office/officeart/2005/8/layout/radial4"/>
    <dgm:cxn modelId="{EDA034A3-E23E-4EB8-BD47-6DAE19CCE431}" type="presParOf" srcId="{DA8B6A08-B77B-4836-A233-0BE7DB63C1C6}" destId="{9A55BCC7-EF1D-4871-B397-D1905E9A5C39}" srcOrd="3" destOrd="0" presId="urn:microsoft.com/office/officeart/2005/8/layout/radial4"/>
    <dgm:cxn modelId="{2B54FEBB-8E28-4381-A559-5067535898EF}" type="presParOf" srcId="{DA8B6A08-B77B-4836-A233-0BE7DB63C1C6}" destId="{B23BCEDA-28CD-4985-8CD5-1E2058CF9F80}" srcOrd="4" destOrd="0" presId="urn:microsoft.com/office/officeart/2005/8/layout/radial4"/>
    <dgm:cxn modelId="{42FCFE8F-6D4E-448D-91FB-2AD8291ED272}" type="presParOf" srcId="{DA8B6A08-B77B-4836-A233-0BE7DB63C1C6}" destId="{713230D4-6E4B-45E1-925A-81E2E2F4A227}" srcOrd="5" destOrd="0" presId="urn:microsoft.com/office/officeart/2005/8/layout/radial4"/>
    <dgm:cxn modelId="{2CC05E14-063A-4CC5-B407-5A4C266D3560}" type="presParOf" srcId="{DA8B6A08-B77B-4836-A233-0BE7DB63C1C6}" destId="{996EA268-4115-4D71-8354-FAA3EC6015DA}" srcOrd="6" destOrd="0" presId="urn:microsoft.com/office/officeart/2005/8/layout/radial4"/>
    <dgm:cxn modelId="{EF950931-75A5-4F0E-82CB-7F753EF7E12C}" type="presParOf" srcId="{DA8B6A08-B77B-4836-A233-0BE7DB63C1C6}" destId="{9A98A24F-DCC0-4DBA-9699-7E9FB5F1C393}" srcOrd="7" destOrd="0" presId="urn:microsoft.com/office/officeart/2005/8/layout/radial4"/>
    <dgm:cxn modelId="{24C423E2-B0D4-41F4-915B-34A0183561E5}" type="presParOf" srcId="{DA8B6A08-B77B-4836-A233-0BE7DB63C1C6}" destId="{AB3C80B0-F096-4E08-A33F-10A4E88F0217}" srcOrd="8" destOrd="0" presId="urn:microsoft.com/office/officeart/2005/8/layout/radial4"/>
    <dgm:cxn modelId="{685C0503-C232-42A6-BB07-314096566DE6}" type="presParOf" srcId="{DA8B6A08-B77B-4836-A233-0BE7DB63C1C6}" destId="{95252577-5A61-4F0D-B93D-A39FEF13F529}" srcOrd="9" destOrd="0" presId="urn:microsoft.com/office/officeart/2005/8/layout/radial4"/>
    <dgm:cxn modelId="{AB731D9C-96D9-4F47-AEB3-7AB3A46CEB49}" type="presParOf" srcId="{DA8B6A08-B77B-4836-A233-0BE7DB63C1C6}" destId="{4DEADD36-685B-43E2-9B70-D0A93E0C6454}" srcOrd="10" destOrd="0" presId="urn:microsoft.com/office/officeart/2005/8/layout/radial4"/>
    <dgm:cxn modelId="{83DAA2BC-FD7B-46D1-A395-44F5793FBAAF}" type="presParOf" srcId="{DA8B6A08-B77B-4836-A233-0BE7DB63C1C6}" destId="{B2754CDF-B004-4A93-8F23-21FA11FFE859}" srcOrd="11" destOrd="0" presId="urn:microsoft.com/office/officeart/2005/8/layout/radial4"/>
    <dgm:cxn modelId="{0F90D26E-6BB0-4ACC-B594-9599F792FEAE}" type="presParOf" srcId="{DA8B6A08-B77B-4836-A233-0BE7DB63C1C6}" destId="{9636537C-7AEA-4A10-A7B8-C73D5F2FF878}" srcOrd="12" destOrd="0" presId="urn:microsoft.com/office/officeart/2005/8/layout/radial4"/>
    <dgm:cxn modelId="{64B2A9B2-1961-4D47-A3D1-8769FCBF6094}" type="presParOf" srcId="{DA8B6A08-B77B-4836-A233-0BE7DB63C1C6}" destId="{CFF5260A-4AA6-46EA-BC25-E0E0EB7A96AB}" srcOrd="13" destOrd="0" presId="urn:microsoft.com/office/officeart/2005/8/layout/radial4"/>
    <dgm:cxn modelId="{4363AC0E-5265-459C-8168-EFB324CA7A8A}" type="presParOf" srcId="{DA8B6A08-B77B-4836-A233-0BE7DB63C1C6}" destId="{A469020C-F9F2-406B-AD7F-99543B90EC87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14AA8D-79D9-47D8-B270-68F79FE38B1E}" type="doc">
      <dgm:prSet loTypeId="urn:microsoft.com/office/officeart/2005/8/layout/cycle6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D405C82C-592A-4EA2-8408-EF8473590FDD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CULTURAL Y DE EDUCACIÓN PERMANENTE </a:t>
          </a:r>
          <a:endParaRPr lang="es-MX" sz="1800" b="1" dirty="0">
            <a:solidFill>
              <a:schemeClr val="tx1"/>
            </a:solidFill>
          </a:endParaRPr>
        </a:p>
      </dgm:t>
    </dgm:pt>
    <dgm:pt modelId="{69142248-069D-44D0-B90C-028B8AB1AB89}" type="parTrans" cxnId="{A0D7F0DF-D5C5-4557-B2A5-6D85298C2DF4}">
      <dgm:prSet/>
      <dgm:spPr/>
      <dgm:t>
        <a:bodyPr/>
        <a:lstStyle/>
        <a:p>
          <a:endParaRPr lang="es-MX" sz="1800" b="1" dirty="0">
            <a:solidFill>
              <a:schemeClr val="tx1"/>
            </a:solidFill>
          </a:endParaRPr>
        </a:p>
      </dgm:t>
    </dgm:pt>
    <dgm:pt modelId="{F08BA67F-7A8D-4452-A622-D1D85ED39F38}" type="sibTrans" cxnId="{A0D7F0DF-D5C5-4557-B2A5-6D85298C2DF4}">
      <dgm:prSet/>
      <dgm:spPr/>
      <dgm:t>
        <a:bodyPr/>
        <a:lstStyle/>
        <a:p>
          <a:endParaRPr lang="es-MX" sz="1800" b="1" dirty="0">
            <a:solidFill>
              <a:schemeClr val="tx1"/>
            </a:solidFill>
          </a:endParaRPr>
        </a:p>
      </dgm:t>
    </dgm:pt>
    <dgm:pt modelId="{5FE81A09-25A1-410A-B177-1500840510EB}">
      <dgm:prSet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SOCIOPOLÍTICO </a:t>
          </a:r>
        </a:p>
      </dgm:t>
    </dgm:pt>
    <dgm:pt modelId="{329DF58E-3630-4DC6-9B0F-3658E78A3572}" type="parTrans" cxnId="{AFB657BC-9975-4FAE-B50D-9515D273DF48}">
      <dgm:prSet/>
      <dgm:spPr/>
      <dgm:t>
        <a:bodyPr/>
        <a:lstStyle/>
        <a:p>
          <a:endParaRPr lang="es-MX" sz="1800" b="1" dirty="0">
            <a:solidFill>
              <a:schemeClr val="tx1"/>
            </a:solidFill>
          </a:endParaRPr>
        </a:p>
      </dgm:t>
    </dgm:pt>
    <dgm:pt modelId="{AB0FC808-C85E-4167-A2E7-6F16C565407B}" type="sibTrans" cxnId="{AFB657BC-9975-4FAE-B50D-9515D273DF48}">
      <dgm:prSet/>
      <dgm:spPr/>
      <dgm:t>
        <a:bodyPr/>
        <a:lstStyle/>
        <a:p>
          <a:endParaRPr lang="es-MX" sz="1800" b="1" dirty="0">
            <a:solidFill>
              <a:schemeClr val="tx1"/>
            </a:solidFill>
          </a:endParaRPr>
        </a:p>
      </dgm:t>
    </dgm:pt>
    <dgm:pt modelId="{D858F5A3-C646-42F5-81DF-8EF3BDC67E6C}">
      <dgm:prSet custT="1"/>
      <dgm:spPr>
        <a:solidFill>
          <a:schemeClr val="tx2"/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ECONÓMICO</a:t>
          </a:r>
        </a:p>
      </dgm:t>
    </dgm:pt>
    <dgm:pt modelId="{3FEF4401-42B9-4067-8E84-848ABE7A20F3}" type="parTrans" cxnId="{0D74E487-7FBB-48A3-A340-315F473C4C6A}">
      <dgm:prSet/>
      <dgm:spPr/>
      <dgm:t>
        <a:bodyPr/>
        <a:lstStyle/>
        <a:p>
          <a:endParaRPr lang="es-MX" sz="1800" b="1" dirty="0">
            <a:solidFill>
              <a:schemeClr val="tx1"/>
            </a:solidFill>
          </a:endParaRPr>
        </a:p>
      </dgm:t>
    </dgm:pt>
    <dgm:pt modelId="{E2347936-1F12-4ECD-8D8E-15489995ECCA}" type="sibTrans" cxnId="{0D74E487-7FBB-48A3-A340-315F473C4C6A}">
      <dgm:prSet/>
      <dgm:spPr/>
      <dgm:t>
        <a:bodyPr/>
        <a:lstStyle/>
        <a:p>
          <a:endParaRPr lang="es-MX" sz="1800" b="1" dirty="0">
            <a:solidFill>
              <a:schemeClr val="tx1"/>
            </a:solidFill>
          </a:endParaRPr>
        </a:p>
      </dgm:t>
    </dgm:pt>
    <dgm:pt modelId="{C75630ED-FA61-4068-9D04-86115602EBDC}">
      <dgm:prSet custT="1"/>
      <dgm:spPr>
        <a:solidFill>
          <a:schemeClr val="tx2"/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PEDAGÓGICO </a:t>
          </a:r>
        </a:p>
      </dgm:t>
    </dgm:pt>
    <dgm:pt modelId="{7D749EFA-765C-4FFF-B3D9-4E4C6A36D5A1}" type="parTrans" cxnId="{4C09E4A1-09B8-4602-B591-67A8C02DF6D7}">
      <dgm:prSet/>
      <dgm:spPr/>
      <dgm:t>
        <a:bodyPr/>
        <a:lstStyle/>
        <a:p>
          <a:endParaRPr lang="es-MX" sz="1800" b="1" dirty="0">
            <a:solidFill>
              <a:schemeClr val="tx1"/>
            </a:solidFill>
          </a:endParaRPr>
        </a:p>
      </dgm:t>
    </dgm:pt>
    <dgm:pt modelId="{DC5E14EA-7A96-4E32-9D22-8EC3E67E17A8}" type="sibTrans" cxnId="{4C09E4A1-09B8-4602-B591-67A8C02DF6D7}">
      <dgm:prSet/>
      <dgm:spPr/>
      <dgm:t>
        <a:bodyPr/>
        <a:lstStyle/>
        <a:p>
          <a:endParaRPr lang="es-MX" sz="1800" b="1" dirty="0">
            <a:solidFill>
              <a:schemeClr val="tx1"/>
            </a:solidFill>
          </a:endParaRPr>
        </a:p>
      </dgm:t>
    </dgm:pt>
    <dgm:pt modelId="{BE7D233F-410A-4341-8C54-19359601A13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TECNOLÓGICO</a:t>
          </a:r>
          <a:endParaRPr lang="es-MX" sz="1800" b="1" dirty="0">
            <a:solidFill>
              <a:schemeClr val="bg1"/>
            </a:solidFill>
          </a:endParaRPr>
        </a:p>
      </dgm:t>
    </dgm:pt>
    <dgm:pt modelId="{3BDFDC0F-6ACE-4181-ADF7-02DA17514386}" type="parTrans" cxnId="{CCBF6B78-2036-414E-9B51-9572D3E11658}">
      <dgm:prSet/>
      <dgm:spPr/>
      <dgm:t>
        <a:bodyPr/>
        <a:lstStyle/>
        <a:p>
          <a:endParaRPr lang="es-MX" sz="1800" b="1" dirty="0">
            <a:solidFill>
              <a:schemeClr val="tx1"/>
            </a:solidFill>
          </a:endParaRPr>
        </a:p>
      </dgm:t>
    </dgm:pt>
    <dgm:pt modelId="{C3E28A93-0C12-4CDE-A2FD-754179D9EA8C}" type="sibTrans" cxnId="{CCBF6B78-2036-414E-9B51-9572D3E11658}">
      <dgm:prSet/>
      <dgm:spPr/>
      <dgm:t>
        <a:bodyPr/>
        <a:lstStyle/>
        <a:p>
          <a:endParaRPr lang="es-MX" sz="1800" b="1" dirty="0">
            <a:solidFill>
              <a:schemeClr val="tx1"/>
            </a:solidFill>
          </a:endParaRPr>
        </a:p>
      </dgm:t>
    </dgm:pt>
    <dgm:pt modelId="{C9F99DEE-F11E-41E6-843E-44AE4AA65EA8}" type="pres">
      <dgm:prSet presAssocID="{E814AA8D-79D9-47D8-B270-68F79FE38B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606B779-466A-452A-B423-2DE114E08B0C}" type="pres">
      <dgm:prSet presAssocID="{D405C82C-592A-4EA2-8408-EF8473590FDD}" presName="node" presStyleLbl="node1" presStyleIdx="0" presStyleCnt="5" custScaleX="1136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875FF1-9F11-418C-9C71-A3AE94C708D6}" type="pres">
      <dgm:prSet presAssocID="{D405C82C-592A-4EA2-8408-EF8473590FDD}" presName="spNode" presStyleCnt="0"/>
      <dgm:spPr/>
    </dgm:pt>
    <dgm:pt modelId="{68BA9FD3-276F-498E-81C7-681D935AE2AB}" type="pres">
      <dgm:prSet presAssocID="{F08BA67F-7A8D-4452-A622-D1D85ED39F38}" presName="sibTrans" presStyleLbl="sibTrans1D1" presStyleIdx="0" presStyleCnt="5"/>
      <dgm:spPr/>
      <dgm:t>
        <a:bodyPr/>
        <a:lstStyle/>
        <a:p>
          <a:endParaRPr lang="es-MX"/>
        </a:p>
      </dgm:t>
    </dgm:pt>
    <dgm:pt modelId="{7BC5DC95-A18A-40A4-905C-5FA706818BAF}" type="pres">
      <dgm:prSet presAssocID="{5FE81A09-25A1-410A-B177-1500840510EB}" presName="node" presStyleLbl="node1" presStyleIdx="1" presStyleCnt="5" custScaleX="1120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5D9B03-2633-495C-8277-4927A329D0FE}" type="pres">
      <dgm:prSet presAssocID="{5FE81A09-25A1-410A-B177-1500840510EB}" presName="spNode" presStyleCnt="0"/>
      <dgm:spPr/>
    </dgm:pt>
    <dgm:pt modelId="{226CCAD9-564F-4430-A95D-9B0130DC53DF}" type="pres">
      <dgm:prSet presAssocID="{AB0FC808-C85E-4167-A2E7-6F16C565407B}" presName="sibTrans" presStyleLbl="sibTrans1D1" presStyleIdx="1" presStyleCnt="5"/>
      <dgm:spPr/>
      <dgm:t>
        <a:bodyPr/>
        <a:lstStyle/>
        <a:p>
          <a:endParaRPr lang="es-MX"/>
        </a:p>
      </dgm:t>
    </dgm:pt>
    <dgm:pt modelId="{005368B8-CD72-45A0-87E6-DA2C4BDFCBFB}" type="pres">
      <dgm:prSet presAssocID="{D858F5A3-C646-42F5-81DF-8EF3BDC67E6C}" presName="node" presStyleLbl="node1" presStyleIdx="2" presStyleCnt="5" custScaleX="1135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E22FA2-956B-4F45-AD06-F37E65BCC431}" type="pres">
      <dgm:prSet presAssocID="{D858F5A3-C646-42F5-81DF-8EF3BDC67E6C}" presName="spNode" presStyleCnt="0"/>
      <dgm:spPr/>
    </dgm:pt>
    <dgm:pt modelId="{AD5B490B-E71B-46E8-8239-E03CFA6197ED}" type="pres">
      <dgm:prSet presAssocID="{E2347936-1F12-4ECD-8D8E-15489995ECCA}" presName="sibTrans" presStyleLbl="sibTrans1D1" presStyleIdx="2" presStyleCnt="5"/>
      <dgm:spPr/>
      <dgm:t>
        <a:bodyPr/>
        <a:lstStyle/>
        <a:p>
          <a:endParaRPr lang="es-MX"/>
        </a:p>
      </dgm:t>
    </dgm:pt>
    <dgm:pt modelId="{5D0236AE-CF9B-475F-8AC5-8FB4FAB0945D}" type="pres">
      <dgm:prSet presAssocID="{C75630ED-FA61-4068-9D04-86115602EBDC}" presName="node" presStyleLbl="node1" presStyleIdx="3" presStyleCnt="5" custScaleX="1064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7AF516-3C73-47C4-A2B2-286F3FAC8433}" type="pres">
      <dgm:prSet presAssocID="{C75630ED-FA61-4068-9D04-86115602EBDC}" presName="spNode" presStyleCnt="0"/>
      <dgm:spPr/>
    </dgm:pt>
    <dgm:pt modelId="{EDCA5862-1F57-49DF-8CD8-AAA0C2BACE6C}" type="pres">
      <dgm:prSet presAssocID="{DC5E14EA-7A96-4E32-9D22-8EC3E67E17A8}" presName="sibTrans" presStyleLbl="sibTrans1D1" presStyleIdx="3" presStyleCnt="5"/>
      <dgm:spPr/>
      <dgm:t>
        <a:bodyPr/>
        <a:lstStyle/>
        <a:p>
          <a:endParaRPr lang="es-MX"/>
        </a:p>
      </dgm:t>
    </dgm:pt>
    <dgm:pt modelId="{498B4944-CC2E-4708-ACF3-A6B90F261453}" type="pres">
      <dgm:prSet presAssocID="{BE7D233F-410A-4341-8C54-19359601A139}" presName="node" presStyleLbl="node1" presStyleIdx="4" presStyleCnt="5" custScaleX="1136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E77DDC-4C95-4E1B-8B22-179FFB5F3997}" type="pres">
      <dgm:prSet presAssocID="{BE7D233F-410A-4341-8C54-19359601A139}" presName="spNode" presStyleCnt="0"/>
      <dgm:spPr/>
    </dgm:pt>
    <dgm:pt modelId="{E61F8796-E420-4C79-ACA4-D69F7961E235}" type="pres">
      <dgm:prSet presAssocID="{C3E28A93-0C12-4CDE-A2FD-754179D9EA8C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CCBF6B78-2036-414E-9B51-9572D3E11658}" srcId="{E814AA8D-79D9-47D8-B270-68F79FE38B1E}" destId="{BE7D233F-410A-4341-8C54-19359601A139}" srcOrd="4" destOrd="0" parTransId="{3BDFDC0F-6ACE-4181-ADF7-02DA17514386}" sibTransId="{C3E28A93-0C12-4CDE-A2FD-754179D9EA8C}"/>
    <dgm:cxn modelId="{0D61ECCB-0778-46FC-ACEC-432165888597}" type="presOf" srcId="{C75630ED-FA61-4068-9D04-86115602EBDC}" destId="{5D0236AE-CF9B-475F-8AC5-8FB4FAB0945D}" srcOrd="0" destOrd="0" presId="urn:microsoft.com/office/officeart/2005/8/layout/cycle6"/>
    <dgm:cxn modelId="{EE6DB6A8-09C1-41D8-822B-F2BE231DD442}" type="presOf" srcId="{E2347936-1F12-4ECD-8D8E-15489995ECCA}" destId="{AD5B490B-E71B-46E8-8239-E03CFA6197ED}" srcOrd="0" destOrd="0" presId="urn:microsoft.com/office/officeart/2005/8/layout/cycle6"/>
    <dgm:cxn modelId="{A0D7F0DF-D5C5-4557-B2A5-6D85298C2DF4}" srcId="{E814AA8D-79D9-47D8-B270-68F79FE38B1E}" destId="{D405C82C-592A-4EA2-8408-EF8473590FDD}" srcOrd="0" destOrd="0" parTransId="{69142248-069D-44D0-B90C-028B8AB1AB89}" sibTransId="{F08BA67F-7A8D-4452-A622-D1D85ED39F38}"/>
    <dgm:cxn modelId="{0D74E487-7FBB-48A3-A340-315F473C4C6A}" srcId="{E814AA8D-79D9-47D8-B270-68F79FE38B1E}" destId="{D858F5A3-C646-42F5-81DF-8EF3BDC67E6C}" srcOrd="2" destOrd="0" parTransId="{3FEF4401-42B9-4067-8E84-848ABE7A20F3}" sibTransId="{E2347936-1F12-4ECD-8D8E-15489995ECCA}"/>
    <dgm:cxn modelId="{34845189-B99D-4FF1-8A64-8C7B941A659C}" type="presOf" srcId="{DC5E14EA-7A96-4E32-9D22-8EC3E67E17A8}" destId="{EDCA5862-1F57-49DF-8CD8-AAA0C2BACE6C}" srcOrd="0" destOrd="0" presId="urn:microsoft.com/office/officeart/2005/8/layout/cycle6"/>
    <dgm:cxn modelId="{116F13C9-893C-45AE-A787-A81F3A879FD9}" type="presOf" srcId="{AB0FC808-C85E-4167-A2E7-6F16C565407B}" destId="{226CCAD9-564F-4430-A95D-9B0130DC53DF}" srcOrd="0" destOrd="0" presId="urn:microsoft.com/office/officeart/2005/8/layout/cycle6"/>
    <dgm:cxn modelId="{21FA60BF-A115-4F01-92D6-A6B42F84BB94}" type="presOf" srcId="{C3E28A93-0C12-4CDE-A2FD-754179D9EA8C}" destId="{E61F8796-E420-4C79-ACA4-D69F7961E235}" srcOrd="0" destOrd="0" presId="urn:microsoft.com/office/officeart/2005/8/layout/cycle6"/>
    <dgm:cxn modelId="{102E9C2C-A6ED-4C0B-94A5-33FBB5BB2EE0}" type="presOf" srcId="{F08BA67F-7A8D-4452-A622-D1D85ED39F38}" destId="{68BA9FD3-276F-498E-81C7-681D935AE2AB}" srcOrd="0" destOrd="0" presId="urn:microsoft.com/office/officeart/2005/8/layout/cycle6"/>
    <dgm:cxn modelId="{A10718F0-508D-49D7-846C-4CD73E14CE74}" type="presOf" srcId="{E814AA8D-79D9-47D8-B270-68F79FE38B1E}" destId="{C9F99DEE-F11E-41E6-843E-44AE4AA65EA8}" srcOrd="0" destOrd="0" presId="urn:microsoft.com/office/officeart/2005/8/layout/cycle6"/>
    <dgm:cxn modelId="{C0BF867F-EE11-453D-9647-EE9A1578E21F}" type="presOf" srcId="{D405C82C-592A-4EA2-8408-EF8473590FDD}" destId="{8606B779-466A-452A-B423-2DE114E08B0C}" srcOrd="0" destOrd="0" presId="urn:microsoft.com/office/officeart/2005/8/layout/cycle6"/>
    <dgm:cxn modelId="{4C09E4A1-09B8-4602-B591-67A8C02DF6D7}" srcId="{E814AA8D-79D9-47D8-B270-68F79FE38B1E}" destId="{C75630ED-FA61-4068-9D04-86115602EBDC}" srcOrd="3" destOrd="0" parTransId="{7D749EFA-765C-4FFF-B3D9-4E4C6A36D5A1}" sibTransId="{DC5E14EA-7A96-4E32-9D22-8EC3E67E17A8}"/>
    <dgm:cxn modelId="{3F45B692-3A5C-4976-B346-24C8F9D3B976}" type="presOf" srcId="{5FE81A09-25A1-410A-B177-1500840510EB}" destId="{7BC5DC95-A18A-40A4-905C-5FA706818BAF}" srcOrd="0" destOrd="0" presId="urn:microsoft.com/office/officeart/2005/8/layout/cycle6"/>
    <dgm:cxn modelId="{6CD56B9C-E40F-4F27-ADEC-E8FAA8F4B85A}" type="presOf" srcId="{BE7D233F-410A-4341-8C54-19359601A139}" destId="{498B4944-CC2E-4708-ACF3-A6B90F261453}" srcOrd="0" destOrd="0" presId="urn:microsoft.com/office/officeart/2005/8/layout/cycle6"/>
    <dgm:cxn modelId="{A3BC2381-A4E4-45D2-9087-8AD185A0AB43}" type="presOf" srcId="{D858F5A3-C646-42F5-81DF-8EF3BDC67E6C}" destId="{005368B8-CD72-45A0-87E6-DA2C4BDFCBFB}" srcOrd="0" destOrd="0" presId="urn:microsoft.com/office/officeart/2005/8/layout/cycle6"/>
    <dgm:cxn modelId="{AFB657BC-9975-4FAE-B50D-9515D273DF48}" srcId="{E814AA8D-79D9-47D8-B270-68F79FE38B1E}" destId="{5FE81A09-25A1-410A-B177-1500840510EB}" srcOrd="1" destOrd="0" parTransId="{329DF58E-3630-4DC6-9B0F-3658E78A3572}" sibTransId="{AB0FC808-C85E-4167-A2E7-6F16C565407B}"/>
    <dgm:cxn modelId="{9698991F-E74A-40EA-8964-0A5AE137E88D}" type="presParOf" srcId="{C9F99DEE-F11E-41E6-843E-44AE4AA65EA8}" destId="{8606B779-466A-452A-B423-2DE114E08B0C}" srcOrd="0" destOrd="0" presId="urn:microsoft.com/office/officeart/2005/8/layout/cycle6"/>
    <dgm:cxn modelId="{58D690B2-84FE-4447-801B-AB3CF8648B4C}" type="presParOf" srcId="{C9F99DEE-F11E-41E6-843E-44AE4AA65EA8}" destId="{FA875FF1-9F11-418C-9C71-A3AE94C708D6}" srcOrd="1" destOrd="0" presId="urn:microsoft.com/office/officeart/2005/8/layout/cycle6"/>
    <dgm:cxn modelId="{7F448395-015E-4C7A-9355-2002B59B040F}" type="presParOf" srcId="{C9F99DEE-F11E-41E6-843E-44AE4AA65EA8}" destId="{68BA9FD3-276F-498E-81C7-681D935AE2AB}" srcOrd="2" destOrd="0" presId="urn:microsoft.com/office/officeart/2005/8/layout/cycle6"/>
    <dgm:cxn modelId="{93649DFD-1783-436C-B9F7-3CED0601FC51}" type="presParOf" srcId="{C9F99DEE-F11E-41E6-843E-44AE4AA65EA8}" destId="{7BC5DC95-A18A-40A4-905C-5FA706818BAF}" srcOrd="3" destOrd="0" presId="urn:microsoft.com/office/officeart/2005/8/layout/cycle6"/>
    <dgm:cxn modelId="{5DCAD3C2-861B-4F20-AEA9-8B83F5A5E0FC}" type="presParOf" srcId="{C9F99DEE-F11E-41E6-843E-44AE4AA65EA8}" destId="{CD5D9B03-2633-495C-8277-4927A329D0FE}" srcOrd="4" destOrd="0" presId="urn:microsoft.com/office/officeart/2005/8/layout/cycle6"/>
    <dgm:cxn modelId="{ADF31B87-2BE5-40D4-89D6-B1B9BDB53C36}" type="presParOf" srcId="{C9F99DEE-F11E-41E6-843E-44AE4AA65EA8}" destId="{226CCAD9-564F-4430-A95D-9B0130DC53DF}" srcOrd="5" destOrd="0" presId="urn:microsoft.com/office/officeart/2005/8/layout/cycle6"/>
    <dgm:cxn modelId="{5622ED0F-0D59-47D1-98C2-FADF40E6CF92}" type="presParOf" srcId="{C9F99DEE-F11E-41E6-843E-44AE4AA65EA8}" destId="{005368B8-CD72-45A0-87E6-DA2C4BDFCBFB}" srcOrd="6" destOrd="0" presId="urn:microsoft.com/office/officeart/2005/8/layout/cycle6"/>
    <dgm:cxn modelId="{0EDCDB85-FF19-4957-A477-6263ED377311}" type="presParOf" srcId="{C9F99DEE-F11E-41E6-843E-44AE4AA65EA8}" destId="{04E22FA2-956B-4F45-AD06-F37E65BCC431}" srcOrd="7" destOrd="0" presId="urn:microsoft.com/office/officeart/2005/8/layout/cycle6"/>
    <dgm:cxn modelId="{7FD7D991-51AD-448E-A286-E13D78240A72}" type="presParOf" srcId="{C9F99DEE-F11E-41E6-843E-44AE4AA65EA8}" destId="{AD5B490B-E71B-46E8-8239-E03CFA6197ED}" srcOrd="8" destOrd="0" presId="urn:microsoft.com/office/officeart/2005/8/layout/cycle6"/>
    <dgm:cxn modelId="{F8521DAD-8933-497B-9815-8F1199552935}" type="presParOf" srcId="{C9F99DEE-F11E-41E6-843E-44AE4AA65EA8}" destId="{5D0236AE-CF9B-475F-8AC5-8FB4FAB0945D}" srcOrd="9" destOrd="0" presId="urn:microsoft.com/office/officeart/2005/8/layout/cycle6"/>
    <dgm:cxn modelId="{B33495DA-20E3-4561-85AF-7CA652D746CD}" type="presParOf" srcId="{C9F99DEE-F11E-41E6-843E-44AE4AA65EA8}" destId="{8A7AF516-3C73-47C4-A2B2-286F3FAC8433}" srcOrd="10" destOrd="0" presId="urn:microsoft.com/office/officeart/2005/8/layout/cycle6"/>
    <dgm:cxn modelId="{2CAC8D0F-BDE2-4CC5-9D64-F6C211A0F795}" type="presParOf" srcId="{C9F99DEE-F11E-41E6-843E-44AE4AA65EA8}" destId="{EDCA5862-1F57-49DF-8CD8-AAA0C2BACE6C}" srcOrd="11" destOrd="0" presId="urn:microsoft.com/office/officeart/2005/8/layout/cycle6"/>
    <dgm:cxn modelId="{111244C7-7299-4D4E-BE0B-C1ECD757B0DE}" type="presParOf" srcId="{C9F99DEE-F11E-41E6-843E-44AE4AA65EA8}" destId="{498B4944-CC2E-4708-ACF3-A6B90F261453}" srcOrd="12" destOrd="0" presId="urn:microsoft.com/office/officeart/2005/8/layout/cycle6"/>
    <dgm:cxn modelId="{D6DE66B0-6B4F-4C8E-9942-5E8C1DDC5E71}" type="presParOf" srcId="{C9F99DEE-F11E-41E6-843E-44AE4AA65EA8}" destId="{B9E77DDC-4C95-4E1B-8B22-179FFB5F3997}" srcOrd="13" destOrd="0" presId="urn:microsoft.com/office/officeart/2005/8/layout/cycle6"/>
    <dgm:cxn modelId="{8F882187-56C7-49A5-B7D3-7E339C637954}" type="presParOf" srcId="{C9F99DEE-F11E-41E6-843E-44AE4AA65EA8}" destId="{E61F8796-E420-4C79-ACA4-D69F7961E23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C105CF-FD29-45E6-A9E1-7DC2814915C2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472D8C0A-0C05-4E16-8FC5-B73455E4AE30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600" b="1" dirty="0" smtClean="0">
              <a:solidFill>
                <a:schemeClr val="bg1"/>
              </a:solidFill>
            </a:rPr>
            <a:t>SOCIEDAD DEL CONOCIMIENTO Y DE LA INFORMACION</a:t>
          </a:r>
          <a:endParaRPr lang="es-MX" sz="1600" b="1" dirty="0">
            <a:solidFill>
              <a:schemeClr val="bg1"/>
            </a:solidFill>
          </a:endParaRPr>
        </a:p>
      </dgm:t>
    </dgm:pt>
    <dgm:pt modelId="{56C7EB87-1C9A-494D-8DC2-8117F9071767}" type="parTrans" cxnId="{708A535F-5856-4576-A0C7-FB9C763881FD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C403D000-F14A-41AA-88D0-DCDA0A996881}" type="sibTrans" cxnId="{708A535F-5856-4576-A0C7-FB9C763881FD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8E403882-0356-4405-BF28-29E2490D9289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GLOBALIZACION</a:t>
          </a:r>
          <a:endParaRPr lang="es-MX" sz="1800" b="1" dirty="0">
            <a:solidFill>
              <a:schemeClr val="tx1"/>
            </a:solidFill>
          </a:endParaRPr>
        </a:p>
      </dgm:t>
    </dgm:pt>
    <dgm:pt modelId="{5A05C123-824F-47B1-9834-1D04664AC7B5}" type="parTrans" cxnId="{A2CE5C2B-7105-4322-94CE-8E3057B77E16}">
      <dgm:prSet/>
      <dgm:spPr>
        <a:solidFill>
          <a:schemeClr val="tx2"/>
        </a:solidFill>
      </dgm:spPr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007E6C65-14E5-4996-BA83-AF54BFDC4EA0}" type="sibTrans" cxnId="{A2CE5C2B-7105-4322-94CE-8E3057B77E16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B7ED64E6-3498-45C7-88F4-A2D94F20317A}" type="pres">
      <dgm:prSet presAssocID="{22C105CF-FD29-45E6-A9E1-7DC2814915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0D7C5F7-73CA-4965-830D-A0621B926632}" type="pres">
      <dgm:prSet presAssocID="{472D8C0A-0C05-4E16-8FC5-B73455E4AE30}" presName="centerShape" presStyleLbl="node0" presStyleIdx="0" presStyleCnt="1" custScaleX="116650" custScaleY="106000"/>
      <dgm:spPr/>
      <dgm:t>
        <a:bodyPr/>
        <a:lstStyle/>
        <a:p>
          <a:endParaRPr lang="es-MX"/>
        </a:p>
      </dgm:t>
    </dgm:pt>
    <dgm:pt modelId="{F2E70FDA-6071-4A52-A0C7-AC3F2C712AF2}" type="pres">
      <dgm:prSet presAssocID="{5A05C123-824F-47B1-9834-1D04664AC7B5}" presName="parTrans" presStyleLbl="bgSibTrans2D1" presStyleIdx="0" presStyleCnt="1" custLinFactNeighborY="13608" custRadScaleRad="26458" custRadScaleInc="-2147483648"/>
      <dgm:spPr/>
      <dgm:t>
        <a:bodyPr/>
        <a:lstStyle/>
        <a:p>
          <a:endParaRPr lang="es-MX"/>
        </a:p>
      </dgm:t>
    </dgm:pt>
    <dgm:pt modelId="{6251CAC0-0EE2-4C78-AAD0-429CC2BFC202}" type="pres">
      <dgm:prSet presAssocID="{8E403882-0356-4405-BF28-29E2490D928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C1763D-69FD-4B61-9A7E-7B3344479B33}" type="presOf" srcId="{472D8C0A-0C05-4E16-8FC5-B73455E4AE30}" destId="{C0D7C5F7-73CA-4965-830D-A0621B926632}" srcOrd="0" destOrd="0" presId="urn:microsoft.com/office/officeart/2005/8/layout/radial4"/>
    <dgm:cxn modelId="{41E53F11-7E9E-430B-AFE6-B47092F6C958}" type="presOf" srcId="{8E403882-0356-4405-BF28-29E2490D9289}" destId="{6251CAC0-0EE2-4C78-AAD0-429CC2BFC202}" srcOrd="0" destOrd="0" presId="urn:microsoft.com/office/officeart/2005/8/layout/radial4"/>
    <dgm:cxn modelId="{708A535F-5856-4576-A0C7-FB9C763881FD}" srcId="{22C105CF-FD29-45E6-A9E1-7DC2814915C2}" destId="{472D8C0A-0C05-4E16-8FC5-B73455E4AE30}" srcOrd="0" destOrd="0" parTransId="{56C7EB87-1C9A-494D-8DC2-8117F9071767}" sibTransId="{C403D000-F14A-41AA-88D0-DCDA0A996881}"/>
    <dgm:cxn modelId="{ECD1754E-1A34-4924-8E31-1F8F9533DB48}" type="presOf" srcId="{22C105CF-FD29-45E6-A9E1-7DC2814915C2}" destId="{B7ED64E6-3498-45C7-88F4-A2D94F20317A}" srcOrd="0" destOrd="0" presId="urn:microsoft.com/office/officeart/2005/8/layout/radial4"/>
    <dgm:cxn modelId="{126410D4-CFD7-4C5C-809C-42D6B052721E}" type="presOf" srcId="{5A05C123-824F-47B1-9834-1D04664AC7B5}" destId="{F2E70FDA-6071-4A52-A0C7-AC3F2C712AF2}" srcOrd="0" destOrd="0" presId="urn:microsoft.com/office/officeart/2005/8/layout/radial4"/>
    <dgm:cxn modelId="{A2CE5C2B-7105-4322-94CE-8E3057B77E16}" srcId="{472D8C0A-0C05-4E16-8FC5-B73455E4AE30}" destId="{8E403882-0356-4405-BF28-29E2490D9289}" srcOrd="0" destOrd="0" parTransId="{5A05C123-824F-47B1-9834-1D04664AC7B5}" sibTransId="{007E6C65-14E5-4996-BA83-AF54BFDC4EA0}"/>
    <dgm:cxn modelId="{FD7C2F71-3F3D-4262-90F5-5B275954F0CD}" type="presParOf" srcId="{B7ED64E6-3498-45C7-88F4-A2D94F20317A}" destId="{C0D7C5F7-73CA-4965-830D-A0621B926632}" srcOrd="0" destOrd="0" presId="urn:microsoft.com/office/officeart/2005/8/layout/radial4"/>
    <dgm:cxn modelId="{24F700D2-6D7B-452B-A10D-F548403F812F}" type="presParOf" srcId="{B7ED64E6-3498-45C7-88F4-A2D94F20317A}" destId="{F2E70FDA-6071-4A52-A0C7-AC3F2C712AF2}" srcOrd="1" destOrd="0" presId="urn:microsoft.com/office/officeart/2005/8/layout/radial4"/>
    <dgm:cxn modelId="{FDCE632A-AE15-4DD0-A874-F538270290E2}" type="presParOf" srcId="{B7ED64E6-3498-45C7-88F4-A2D94F20317A}" destId="{6251CAC0-0EE2-4C78-AAD0-429CC2BFC202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0ABA6-68BB-4441-9901-33BF29224D99}">
      <dsp:nvSpPr>
        <dsp:cNvPr id="0" name=""/>
        <dsp:cNvSpPr/>
      </dsp:nvSpPr>
      <dsp:spPr>
        <a:xfrm>
          <a:off x="4519" y="1178942"/>
          <a:ext cx="2150773" cy="148188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4DCE86-9A05-45E3-A902-87BCD9BA4EB4}">
      <dsp:nvSpPr>
        <dsp:cNvPr id="0" name=""/>
        <dsp:cNvSpPr/>
      </dsp:nvSpPr>
      <dsp:spPr>
        <a:xfrm>
          <a:off x="4519" y="2660824"/>
          <a:ext cx="2150773" cy="79793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SEPARACION DEL PROFESOR - ALUMNO</a:t>
          </a:r>
          <a:endParaRPr lang="es-MX" sz="2800" b="1" kern="1200" dirty="0">
            <a:solidFill>
              <a:schemeClr val="tx1"/>
            </a:solidFill>
          </a:endParaRPr>
        </a:p>
      </dsp:txBody>
      <dsp:txXfrm>
        <a:off x="4519" y="2660824"/>
        <a:ext cx="2150773" cy="797936"/>
      </dsp:txXfrm>
    </dsp:sp>
    <dsp:sp modelId="{7D654165-3436-47FA-A0BD-186C5EA0D82F}">
      <dsp:nvSpPr>
        <dsp:cNvPr id="0" name=""/>
        <dsp:cNvSpPr/>
      </dsp:nvSpPr>
      <dsp:spPr>
        <a:xfrm>
          <a:off x="2370460" y="1178942"/>
          <a:ext cx="2150773" cy="148188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0AB91D-E65A-4342-8010-217B1E7BA93A}">
      <dsp:nvSpPr>
        <dsp:cNvPr id="0" name=""/>
        <dsp:cNvSpPr/>
      </dsp:nvSpPr>
      <dsp:spPr>
        <a:xfrm>
          <a:off x="2370460" y="2660824"/>
          <a:ext cx="2150773" cy="797936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ESTUDIO INDEPENDIENTE Y FLEXIBLE</a:t>
          </a:r>
        </a:p>
      </dsp:txBody>
      <dsp:txXfrm>
        <a:off x="2370460" y="2660824"/>
        <a:ext cx="2150773" cy="797936"/>
      </dsp:txXfrm>
    </dsp:sp>
    <dsp:sp modelId="{98FD848F-A922-4BCF-BBD7-73D507531EF3}">
      <dsp:nvSpPr>
        <dsp:cNvPr id="0" name=""/>
        <dsp:cNvSpPr/>
      </dsp:nvSpPr>
      <dsp:spPr>
        <a:xfrm>
          <a:off x="4736401" y="1178942"/>
          <a:ext cx="2150773" cy="148188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22100-40A3-4990-87C3-B65ADD1F6E0A}">
      <dsp:nvSpPr>
        <dsp:cNvPr id="0" name=""/>
        <dsp:cNvSpPr/>
      </dsp:nvSpPr>
      <dsp:spPr>
        <a:xfrm>
          <a:off x="4736401" y="2660824"/>
          <a:ext cx="2150773" cy="79793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COMUNICACIÓN BIDIRECCIONAL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4736401" y="2660824"/>
        <a:ext cx="2150773" cy="797936"/>
      </dsp:txXfrm>
    </dsp:sp>
    <dsp:sp modelId="{57DA3B5F-9302-40E0-A101-E95041DA9F36}">
      <dsp:nvSpPr>
        <dsp:cNvPr id="0" name=""/>
        <dsp:cNvSpPr/>
      </dsp:nvSpPr>
      <dsp:spPr>
        <a:xfrm>
          <a:off x="7102342" y="1178942"/>
          <a:ext cx="2150773" cy="148188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C5BF58-2240-41B0-A0A9-73167BADA33E}">
      <dsp:nvSpPr>
        <dsp:cNvPr id="0" name=""/>
        <dsp:cNvSpPr/>
      </dsp:nvSpPr>
      <dsp:spPr>
        <a:xfrm>
          <a:off x="7102342" y="2660824"/>
          <a:ext cx="2150773" cy="797936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INCLUYENTE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7102342" y="2660824"/>
        <a:ext cx="2150773" cy="797936"/>
      </dsp:txXfrm>
    </dsp:sp>
    <dsp:sp modelId="{11CA6EB2-5D82-4578-BFB2-FF90F9656328}">
      <dsp:nvSpPr>
        <dsp:cNvPr id="0" name=""/>
        <dsp:cNvSpPr/>
      </dsp:nvSpPr>
      <dsp:spPr>
        <a:xfrm>
          <a:off x="1187490" y="3673839"/>
          <a:ext cx="2150773" cy="148188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4A3450-F6AF-48FF-89E5-CAD0F8D3F2D1}">
      <dsp:nvSpPr>
        <dsp:cNvPr id="0" name=""/>
        <dsp:cNvSpPr/>
      </dsp:nvSpPr>
      <dsp:spPr>
        <a:xfrm>
          <a:off x="1187490" y="5155721"/>
          <a:ext cx="2150773" cy="797936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ECONOMICO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1187490" y="5155721"/>
        <a:ext cx="2150773" cy="797936"/>
      </dsp:txXfrm>
    </dsp:sp>
    <dsp:sp modelId="{542674BE-D94F-468E-9FFC-77BA73486776}">
      <dsp:nvSpPr>
        <dsp:cNvPr id="0" name=""/>
        <dsp:cNvSpPr/>
      </dsp:nvSpPr>
      <dsp:spPr>
        <a:xfrm>
          <a:off x="3553430" y="3673839"/>
          <a:ext cx="2150773" cy="1481882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21392D-EB97-4D5A-A6C8-28EF62674B48}">
      <dsp:nvSpPr>
        <dsp:cNvPr id="0" name=""/>
        <dsp:cNvSpPr/>
      </dsp:nvSpPr>
      <dsp:spPr>
        <a:xfrm>
          <a:off x="3553430" y="5155721"/>
          <a:ext cx="2150773" cy="79793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PLANEACION Y DESARROLLO INSTITUCIONAL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3553430" y="5155721"/>
        <a:ext cx="2150773" cy="797936"/>
      </dsp:txXfrm>
    </dsp:sp>
    <dsp:sp modelId="{83DAFEB8-CDA1-4C3A-9EB9-664D07F565B7}">
      <dsp:nvSpPr>
        <dsp:cNvPr id="0" name=""/>
        <dsp:cNvSpPr/>
      </dsp:nvSpPr>
      <dsp:spPr>
        <a:xfrm>
          <a:off x="5919371" y="3673839"/>
          <a:ext cx="2150773" cy="1481882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763B26-7CC1-4BD1-AD33-D581C0E6611F}">
      <dsp:nvSpPr>
        <dsp:cNvPr id="0" name=""/>
        <dsp:cNvSpPr/>
      </dsp:nvSpPr>
      <dsp:spPr>
        <a:xfrm>
          <a:off x="5919371" y="5155721"/>
          <a:ext cx="2150773" cy="797936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MODELO EDUCATIVO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5919371" y="5155721"/>
        <a:ext cx="2150773" cy="7979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374F7-E8AF-4F8C-8109-E83E40E9E52B}">
      <dsp:nvSpPr>
        <dsp:cNvPr id="0" name=""/>
        <dsp:cNvSpPr/>
      </dsp:nvSpPr>
      <dsp:spPr>
        <a:xfrm>
          <a:off x="1544408" y="342735"/>
          <a:ext cx="2993452" cy="749638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5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 smtClean="0">
              <a:solidFill>
                <a:schemeClr val="bg1"/>
              </a:solidFill>
            </a:rPr>
            <a:t>EDUCACION A DISTANCIA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1544408" y="436440"/>
        <a:ext cx="2712338" cy="562228"/>
      </dsp:txXfrm>
    </dsp:sp>
    <dsp:sp modelId="{B1504625-6302-49EE-BA72-CF6554155274}">
      <dsp:nvSpPr>
        <dsp:cNvPr id="0" name=""/>
        <dsp:cNvSpPr/>
      </dsp:nvSpPr>
      <dsp:spPr>
        <a:xfrm>
          <a:off x="435" y="741"/>
          <a:ext cx="1557617" cy="1516167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EDUCACION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74448" y="74754"/>
        <a:ext cx="1409591" cy="13681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F29C2-73A7-4185-AA9B-764608C96BFA}">
      <dsp:nvSpPr>
        <dsp:cNvPr id="0" name=""/>
        <dsp:cNvSpPr/>
      </dsp:nvSpPr>
      <dsp:spPr>
        <a:xfrm>
          <a:off x="-6240040" y="-954598"/>
          <a:ext cx="7427794" cy="7427794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C2F89-E1D0-4FBF-8FE7-97807BDB09E3}">
      <dsp:nvSpPr>
        <dsp:cNvPr id="0" name=""/>
        <dsp:cNvSpPr/>
      </dsp:nvSpPr>
      <dsp:spPr>
        <a:xfrm>
          <a:off x="442243" y="290609"/>
          <a:ext cx="7812227" cy="580997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16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chemeClr val="bg1"/>
              </a:solidFill>
            </a:rPr>
            <a:t>COBERTURA </a:t>
          </a:r>
          <a:endParaRPr lang="es-MX" sz="3000" kern="1200" dirty="0">
            <a:solidFill>
              <a:schemeClr val="bg1"/>
            </a:solidFill>
          </a:endParaRPr>
        </a:p>
      </dsp:txBody>
      <dsp:txXfrm>
        <a:off x="442243" y="290609"/>
        <a:ext cx="7812227" cy="580997"/>
      </dsp:txXfrm>
    </dsp:sp>
    <dsp:sp modelId="{B197FADB-605A-4E45-9FBC-0BA98B236941}">
      <dsp:nvSpPr>
        <dsp:cNvPr id="0" name=""/>
        <dsp:cNvSpPr/>
      </dsp:nvSpPr>
      <dsp:spPr>
        <a:xfrm>
          <a:off x="79119" y="217984"/>
          <a:ext cx="726247" cy="7262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597C64-C9AF-4E1B-AEEE-5CFEF8D3221F}">
      <dsp:nvSpPr>
        <dsp:cNvPr id="0" name=""/>
        <dsp:cNvSpPr/>
      </dsp:nvSpPr>
      <dsp:spPr>
        <a:xfrm>
          <a:off x="920153" y="1161995"/>
          <a:ext cx="7334316" cy="580997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16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smtClean="0">
              <a:solidFill>
                <a:schemeClr val="tx1"/>
              </a:solidFill>
            </a:rPr>
            <a:t>CAPACITACION</a:t>
          </a:r>
          <a:endParaRPr lang="es-MX" sz="3000" b="1" kern="1200" dirty="0" smtClean="0">
            <a:solidFill>
              <a:schemeClr val="tx1"/>
            </a:solidFill>
          </a:endParaRPr>
        </a:p>
      </dsp:txBody>
      <dsp:txXfrm>
        <a:off x="920153" y="1161995"/>
        <a:ext cx="7334316" cy="580997"/>
      </dsp:txXfrm>
    </dsp:sp>
    <dsp:sp modelId="{DBE06B73-F340-44B6-9DC3-34AA6C9CC0F1}">
      <dsp:nvSpPr>
        <dsp:cNvPr id="0" name=""/>
        <dsp:cNvSpPr/>
      </dsp:nvSpPr>
      <dsp:spPr>
        <a:xfrm>
          <a:off x="557030" y="1089371"/>
          <a:ext cx="726247" cy="7262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874171-25F9-42E0-A946-2128CD2D52A3}">
      <dsp:nvSpPr>
        <dsp:cNvPr id="0" name=""/>
        <dsp:cNvSpPr/>
      </dsp:nvSpPr>
      <dsp:spPr>
        <a:xfrm>
          <a:off x="1138690" y="2033382"/>
          <a:ext cx="7115780" cy="580997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16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chemeClr val="bg1"/>
              </a:solidFill>
            </a:rPr>
            <a:t>POLITICAS PUBLICAS</a:t>
          </a:r>
          <a:endParaRPr lang="es-MX" sz="3000" kern="1200" dirty="0" smtClean="0">
            <a:solidFill>
              <a:schemeClr val="bg1"/>
            </a:solidFill>
          </a:endParaRPr>
        </a:p>
      </dsp:txBody>
      <dsp:txXfrm>
        <a:off x="1138690" y="2033382"/>
        <a:ext cx="7115780" cy="580997"/>
      </dsp:txXfrm>
    </dsp:sp>
    <dsp:sp modelId="{CD15EC02-B0AA-43F0-B2C4-131E40582415}">
      <dsp:nvSpPr>
        <dsp:cNvPr id="0" name=""/>
        <dsp:cNvSpPr/>
      </dsp:nvSpPr>
      <dsp:spPr>
        <a:xfrm>
          <a:off x="775566" y="1960757"/>
          <a:ext cx="726247" cy="7262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D7282C-C0F1-4783-876B-CAC6F5A99374}">
      <dsp:nvSpPr>
        <dsp:cNvPr id="0" name=""/>
        <dsp:cNvSpPr/>
      </dsp:nvSpPr>
      <dsp:spPr>
        <a:xfrm>
          <a:off x="1138690" y="2904216"/>
          <a:ext cx="7115780" cy="580997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16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smtClean="0">
              <a:solidFill>
                <a:schemeClr val="tx1"/>
              </a:solidFill>
            </a:rPr>
            <a:t>OFERTA </a:t>
          </a:r>
          <a:endParaRPr lang="es-MX" sz="3000" b="1" kern="1200" dirty="0" smtClean="0">
            <a:solidFill>
              <a:schemeClr val="tx1"/>
            </a:solidFill>
          </a:endParaRPr>
        </a:p>
      </dsp:txBody>
      <dsp:txXfrm>
        <a:off x="1138690" y="2904216"/>
        <a:ext cx="7115780" cy="580997"/>
      </dsp:txXfrm>
    </dsp:sp>
    <dsp:sp modelId="{DEA158AF-79E0-4804-9632-F632F3ECA7D6}">
      <dsp:nvSpPr>
        <dsp:cNvPr id="0" name=""/>
        <dsp:cNvSpPr/>
      </dsp:nvSpPr>
      <dsp:spPr>
        <a:xfrm>
          <a:off x="775566" y="2831592"/>
          <a:ext cx="726247" cy="72624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6CE5FD-389E-4DA0-BB59-1CA498463AD2}">
      <dsp:nvSpPr>
        <dsp:cNvPr id="0" name=""/>
        <dsp:cNvSpPr/>
      </dsp:nvSpPr>
      <dsp:spPr>
        <a:xfrm>
          <a:off x="920153" y="3775603"/>
          <a:ext cx="7334316" cy="580997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16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smtClean="0">
              <a:solidFill>
                <a:schemeClr val="bg1"/>
              </a:solidFill>
            </a:rPr>
            <a:t>MODELOS EDUCATIVOS</a:t>
          </a:r>
          <a:endParaRPr lang="es-MX" sz="3000" b="1" kern="1200" dirty="0">
            <a:solidFill>
              <a:schemeClr val="bg1"/>
            </a:solidFill>
          </a:endParaRPr>
        </a:p>
      </dsp:txBody>
      <dsp:txXfrm>
        <a:off x="920153" y="3775603"/>
        <a:ext cx="7334316" cy="580997"/>
      </dsp:txXfrm>
    </dsp:sp>
    <dsp:sp modelId="{1B7D0859-EFB9-49BA-9AF4-EB8BDA15223E}">
      <dsp:nvSpPr>
        <dsp:cNvPr id="0" name=""/>
        <dsp:cNvSpPr/>
      </dsp:nvSpPr>
      <dsp:spPr>
        <a:xfrm>
          <a:off x="557030" y="3702978"/>
          <a:ext cx="726247" cy="72624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6DEB08-4604-48A4-BE35-02FA0FC06C26}">
      <dsp:nvSpPr>
        <dsp:cNvPr id="0" name=""/>
        <dsp:cNvSpPr/>
      </dsp:nvSpPr>
      <dsp:spPr>
        <a:xfrm>
          <a:off x="442243" y="4646989"/>
          <a:ext cx="7812227" cy="580997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16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smtClean="0">
              <a:solidFill>
                <a:schemeClr val="tx1"/>
              </a:solidFill>
            </a:rPr>
            <a:t>REGULACION</a:t>
          </a:r>
          <a:endParaRPr lang="es-MX" sz="3000" b="1" kern="1200" dirty="0">
            <a:solidFill>
              <a:schemeClr val="tx1"/>
            </a:solidFill>
          </a:endParaRPr>
        </a:p>
      </dsp:txBody>
      <dsp:txXfrm>
        <a:off x="442243" y="4646989"/>
        <a:ext cx="7812227" cy="580997"/>
      </dsp:txXfrm>
    </dsp:sp>
    <dsp:sp modelId="{CA9B349F-200E-4154-8BB8-4E83BF549869}">
      <dsp:nvSpPr>
        <dsp:cNvPr id="0" name=""/>
        <dsp:cNvSpPr/>
      </dsp:nvSpPr>
      <dsp:spPr>
        <a:xfrm>
          <a:off x="79119" y="4574365"/>
          <a:ext cx="726247" cy="72624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1D5DF-5905-4197-AA6A-2A833AADF84D}">
      <dsp:nvSpPr>
        <dsp:cNvPr id="0" name=""/>
        <dsp:cNvSpPr/>
      </dsp:nvSpPr>
      <dsp:spPr>
        <a:xfrm>
          <a:off x="0" y="0"/>
          <a:ext cx="5715516" cy="5715516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837017" y="1428879"/>
        <a:ext cx="4041480" cy="2857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0D6D4-79DC-4457-8CE6-6846C4FEA62C}">
      <dsp:nvSpPr>
        <dsp:cNvPr id="0" name=""/>
        <dsp:cNvSpPr/>
      </dsp:nvSpPr>
      <dsp:spPr>
        <a:xfrm>
          <a:off x="2766810" y="669045"/>
          <a:ext cx="3771500" cy="3771500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D452E4-8CCF-4092-B197-B51426AB8D5B}">
      <dsp:nvSpPr>
        <dsp:cNvPr id="0" name=""/>
        <dsp:cNvSpPr/>
      </dsp:nvSpPr>
      <dsp:spPr>
        <a:xfrm>
          <a:off x="2766810" y="669045"/>
          <a:ext cx="3771500" cy="3771500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823A99-C427-4EAE-A29F-A4F0FF264C4F}">
      <dsp:nvSpPr>
        <dsp:cNvPr id="0" name=""/>
        <dsp:cNvSpPr/>
      </dsp:nvSpPr>
      <dsp:spPr>
        <a:xfrm>
          <a:off x="2903942" y="669045"/>
          <a:ext cx="3771500" cy="3771500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59C29F-F49F-4B58-80A3-88B786D2B6F6}">
      <dsp:nvSpPr>
        <dsp:cNvPr id="0" name=""/>
        <dsp:cNvSpPr/>
      </dsp:nvSpPr>
      <dsp:spPr>
        <a:xfrm>
          <a:off x="3665676" y="1553716"/>
          <a:ext cx="1968022" cy="18752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>
              <a:solidFill>
                <a:schemeClr val="tx2">
                  <a:lumMod val="50000"/>
                </a:schemeClr>
              </a:solidFill>
            </a:rPr>
            <a:t>ESTUDIANTE</a:t>
          </a:r>
          <a:endParaRPr lang="es-MX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53886" y="1828345"/>
        <a:ext cx="1391602" cy="1326024"/>
      </dsp:txXfrm>
    </dsp:sp>
    <dsp:sp modelId="{87E5BEA2-8800-4138-89DA-1B8899AFF551}">
      <dsp:nvSpPr>
        <dsp:cNvPr id="0" name=""/>
        <dsp:cNvSpPr/>
      </dsp:nvSpPr>
      <dsp:spPr>
        <a:xfrm>
          <a:off x="3797501" y="-100578"/>
          <a:ext cx="1710118" cy="16267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</a:rPr>
            <a:t>PROFESOR</a:t>
          </a:r>
          <a:endParaRPr lang="es-MX" sz="2000" b="1" kern="1200" dirty="0">
            <a:solidFill>
              <a:schemeClr val="bg1"/>
            </a:solidFill>
          </a:endParaRPr>
        </a:p>
      </dsp:txBody>
      <dsp:txXfrm>
        <a:off x="4047942" y="137660"/>
        <a:ext cx="1209236" cy="1150316"/>
      </dsp:txXfrm>
    </dsp:sp>
    <dsp:sp modelId="{A83C4C98-5A5F-4589-8B1D-4D491D0498A7}">
      <dsp:nvSpPr>
        <dsp:cNvPr id="0" name=""/>
        <dsp:cNvSpPr/>
      </dsp:nvSpPr>
      <dsp:spPr>
        <a:xfrm>
          <a:off x="5203189" y="2557369"/>
          <a:ext cx="2089142" cy="18368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2">
                  <a:lumMod val="50000"/>
                </a:schemeClr>
              </a:solidFill>
            </a:rPr>
            <a:t>MATERIALES DE APRENDIZAJE</a:t>
          </a:r>
          <a:endParaRPr lang="es-MX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09137" y="2826366"/>
        <a:ext cx="1477246" cy="1298834"/>
      </dsp:txXfrm>
    </dsp:sp>
    <dsp:sp modelId="{6653FA19-631C-426E-A700-6BE2C543E393}">
      <dsp:nvSpPr>
        <dsp:cNvPr id="0" name=""/>
        <dsp:cNvSpPr/>
      </dsp:nvSpPr>
      <dsp:spPr>
        <a:xfrm>
          <a:off x="2143768" y="2595464"/>
          <a:ext cx="1827186" cy="176063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2">
                  <a:lumMod val="50000"/>
                </a:schemeClr>
              </a:solidFill>
            </a:rPr>
            <a:t>TECNOLOGIA</a:t>
          </a:r>
          <a:endParaRPr lang="es-MX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411353" y="2853304"/>
        <a:ext cx="1292016" cy="1244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89BDC-1C23-4570-B87B-BA2959C78667}">
      <dsp:nvSpPr>
        <dsp:cNvPr id="0" name=""/>
        <dsp:cNvSpPr/>
      </dsp:nvSpPr>
      <dsp:spPr>
        <a:xfrm>
          <a:off x="1583" y="0"/>
          <a:ext cx="2464258" cy="356552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bg1"/>
              </a:solidFill>
            </a:rPr>
            <a:t>TECNOLOGIA</a:t>
          </a:r>
          <a:endParaRPr lang="es-MX" sz="15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>
              <a:solidFill>
                <a:schemeClr val="bg1"/>
              </a:solidFill>
            </a:rPr>
            <a:t>USO INTELIGENTE DE LA TECNOLOGÍA PARA LA FORMACIÓN</a:t>
          </a:r>
          <a:endParaRPr lang="es-MX" sz="1200" b="1" kern="1200" dirty="0">
            <a:solidFill>
              <a:schemeClr val="bg1"/>
            </a:solidFill>
          </a:endParaRPr>
        </a:p>
      </dsp:txBody>
      <dsp:txXfrm>
        <a:off x="1583" y="1426210"/>
        <a:ext cx="2464258" cy="1426210"/>
      </dsp:txXfrm>
    </dsp:sp>
    <dsp:sp modelId="{30EE224B-D574-41C0-8EA6-C1760798A321}">
      <dsp:nvSpPr>
        <dsp:cNvPr id="0" name=""/>
        <dsp:cNvSpPr/>
      </dsp:nvSpPr>
      <dsp:spPr>
        <a:xfrm>
          <a:off x="640053" y="213931"/>
          <a:ext cx="1187319" cy="11873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5A97B-74CB-4FCC-9767-F3D7CCBACA20}">
      <dsp:nvSpPr>
        <dsp:cNvPr id="0" name=""/>
        <dsp:cNvSpPr/>
      </dsp:nvSpPr>
      <dsp:spPr>
        <a:xfrm>
          <a:off x="2539770" y="0"/>
          <a:ext cx="2464258" cy="3565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</a:rPr>
            <a:t>COMUNIDADES VIRTUALES</a:t>
          </a:r>
          <a:endParaRPr lang="es-MX" sz="15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>
              <a:solidFill>
                <a:schemeClr val="tx1"/>
              </a:solidFill>
            </a:rPr>
            <a:t>COMUNIDADES VIRTUALES DE APRENDIZAJE EN LAS QUE SE IMPULSE LA COMUNICACIÓN INTERACTIVA .</a:t>
          </a:r>
          <a:endParaRPr lang="es-MX" sz="1200" b="1" kern="1200" dirty="0">
            <a:solidFill>
              <a:schemeClr val="tx1"/>
            </a:solidFill>
          </a:endParaRPr>
        </a:p>
      </dsp:txBody>
      <dsp:txXfrm>
        <a:off x="2539770" y="1426210"/>
        <a:ext cx="2464258" cy="1426210"/>
      </dsp:txXfrm>
    </dsp:sp>
    <dsp:sp modelId="{606892BD-4182-4D4B-BBB7-AA6C865391CF}">
      <dsp:nvSpPr>
        <dsp:cNvPr id="0" name=""/>
        <dsp:cNvSpPr/>
      </dsp:nvSpPr>
      <dsp:spPr>
        <a:xfrm>
          <a:off x="3178240" y="213931"/>
          <a:ext cx="1187319" cy="11873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F4B1D-976C-4F2A-BDE3-AE2B91734B94}">
      <dsp:nvSpPr>
        <dsp:cNvPr id="0" name=""/>
        <dsp:cNvSpPr/>
      </dsp:nvSpPr>
      <dsp:spPr>
        <a:xfrm>
          <a:off x="5077957" y="0"/>
          <a:ext cx="2464258" cy="356552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chemeClr val="bg1"/>
              </a:solidFill>
            </a:rPr>
            <a:t>MODELO PEDAGOGICO</a:t>
          </a:r>
          <a:endParaRPr lang="es-MX" sz="15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>
              <a:solidFill>
                <a:schemeClr val="bg1"/>
              </a:solidFill>
            </a:rPr>
            <a:t>COHERENTE </a:t>
          </a:r>
          <a:r>
            <a:rPr lang="es-MX" sz="1200" b="1" kern="1200" dirty="0" smtClean="0"/>
            <a:t>CENTRADO EN QUIEN APRENDE Y QUE SE BASE EN LA </a:t>
          </a:r>
          <a:r>
            <a:rPr lang="es-MX" sz="1200" b="1" kern="1200" dirty="0" smtClean="0">
              <a:solidFill>
                <a:srgbClr val="FF0000"/>
              </a:solidFill>
            </a:rPr>
            <a:t>ASINCRONÍA</a:t>
          </a:r>
          <a:endParaRPr lang="es-MX" sz="1200" b="1" kern="1200" dirty="0">
            <a:solidFill>
              <a:schemeClr val="bg1"/>
            </a:solidFill>
          </a:endParaRPr>
        </a:p>
      </dsp:txBody>
      <dsp:txXfrm>
        <a:off x="5077957" y="1426210"/>
        <a:ext cx="2464258" cy="1426210"/>
      </dsp:txXfrm>
    </dsp:sp>
    <dsp:sp modelId="{118D9CAC-5488-47B5-9D27-C46CA937391F}">
      <dsp:nvSpPr>
        <dsp:cNvPr id="0" name=""/>
        <dsp:cNvSpPr/>
      </dsp:nvSpPr>
      <dsp:spPr>
        <a:xfrm>
          <a:off x="5716426" y="213931"/>
          <a:ext cx="1187319" cy="11873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14AB6-C368-432D-B33B-EA417611D613}">
      <dsp:nvSpPr>
        <dsp:cNvPr id="0" name=""/>
        <dsp:cNvSpPr/>
      </dsp:nvSpPr>
      <dsp:spPr>
        <a:xfrm>
          <a:off x="301751" y="2852420"/>
          <a:ext cx="6940296" cy="53482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13821-116C-4C28-A3A4-56CE02133C85}">
      <dsp:nvSpPr>
        <dsp:cNvPr id="0" name=""/>
        <dsp:cNvSpPr/>
      </dsp:nvSpPr>
      <dsp:spPr>
        <a:xfrm>
          <a:off x="0" y="0"/>
          <a:ext cx="5940256" cy="135654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tx1"/>
              </a:solidFill>
            </a:rPr>
            <a:t>COBERTURA SOCIAL</a:t>
          </a:r>
          <a:endParaRPr lang="es-MX" sz="3200" kern="1200" dirty="0">
            <a:solidFill>
              <a:schemeClr val="tx1"/>
            </a:solidFill>
          </a:endParaRPr>
        </a:p>
      </dsp:txBody>
      <dsp:txXfrm>
        <a:off x="0" y="0"/>
        <a:ext cx="5940256" cy="1356547"/>
      </dsp:txXfrm>
    </dsp:sp>
    <dsp:sp modelId="{F2E87420-53CE-4FFA-A3AD-D04340CC697B}">
      <dsp:nvSpPr>
        <dsp:cNvPr id="0" name=""/>
        <dsp:cNvSpPr/>
      </dsp:nvSpPr>
      <dsp:spPr>
        <a:xfrm>
          <a:off x="2900" y="1356547"/>
          <a:ext cx="1978151" cy="284874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/>
              </a:solidFill>
            </a:rPr>
            <a:t>IGUALDAD</a:t>
          </a:r>
          <a:endParaRPr lang="es-MX" sz="3100" kern="1200" dirty="0">
            <a:solidFill>
              <a:schemeClr val="tx1"/>
            </a:solidFill>
          </a:endParaRPr>
        </a:p>
      </dsp:txBody>
      <dsp:txXfrm>
        <a:off x="2900" y="1356547"/>
        <a:ext cx="1978151" cy="2848749"/>
      </dsp:txXfrm>
    </dsp:sp>
    <dsp:sp modelId="{FD71B2F0-D54D-44E9-BBB8-CA6622EA3E94}">
      <dsp:nvSpPr>
        <dsp:cNvPr id="0" name=""/>
        <dsp:cNvSpPr/>
      </dsp:nvSpPr>
      <dsp:spPr>
        <a:xfrm>
          <a:off x="1981052" y="1356547"/>
          <a:ext cx="1978151" cy="284874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bg1"/>
              </a:solidFill>
            </a:rPr>
            <a:t>EQUIDAD</a:t>
          </a:r>
          <a:endParaRPr lang="es-MX" sz="3100" kern="1200" dirty="0">
            <a:solidFill>
              <a:schemeClr val="bg1"/>
            </a:solidFill>
          </a:endParaRPr>
        </a:p>
      </dsp:txBody>
      <dsp:txXfrm>
        <a:off x="1981052" y="1356547"/>
        <a:ext cx="1978151" cy="2848749"/>
      </dsp:txXfrm>
    </dsp:sp>
    <dsp:sp modelId="{E7E4AFF3-3EC7-4352-9358-AD12A0B4482F}">
      <dsp:nvSpPr>
        <dsp:cNvPr id="0" name=""/>
        <dsp:cNvSpPr/>
      </dsp:nvSpPr>
      <dsp:spPr>
        <a:xfrm>
          <a:off x="3959203" y="1356547"/>
          <a:ext cx="1978151" cy="284874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/>
              </a:solidFill>
            </a:rPr>
            <a:t>ACCESO</a:t>
          </a:r>
          <a:endParaRPr lang="es-MX" sz="3100" kern="1200" dirty="0">
            <a:solidFill>
              <a:schemeClr val="tx1"/>
            </a:solidFill>
          </a:endParaRPr>
        </a:p>
      </dsp:txBody>
      <dsp:txXfrm>
        <a:off x="3959203" y="1356547"/>
        <a:ext cx="1978151" cy="2848749"/>
      </dsp:txXfrm>
    </dsp:sp>
    <dsp:sp modelId="{D6FE0051-DAB3-47C6-9302-68D7C4AF2EFC}">
      <dsp:nvSpPr>
        <dsp:cNvPr id="0" name=""/>
        <dsp:cNvSpPr/>
      </dsp:nvSpPr>
      <dsp:spPr>
        <a:xfrm>
          <a:off x="0" y="4205297"/>
          <a:ext cx="5940256" cy="316527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3EC39-FFF7-4DF3-B273-1DC1A5006021}">
      <dsp:nvSpPr>
        <dsp:cNvPr id="0" name=""/>
        <dsp:cNvSpPr/>
      </dsp:nvSpPr>
      <dsp:spPr>
        <a:xfrm>
          <a:off x="3848413" y="3764289"/>
          <a:ext cx="1741806" cy="1741806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VENTAJAS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4103495" y="4019371"/>
        <a:ext cx="1231642" cy="1231642"/>
      </dsp:txXfrm>
    </dsp:sp>
    <dsp:sp modelId="{A7EA3049-50DF-4275-9277-7CE018829474}">
      <dsp:nvSpPr>
        <dsp:cNvPr id="0" name=""/>
        <dsp:cNvSpPr/>
      </dsp:nvSpPr>
      <dsp:spPr>
        <a:xfrm rot="10800000">
          <a:off x="609632" y="4386985"/>
          <a:ext cx="3060648" cy="49641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35463-E39A-4EEA-AE18-A34286AF2137}">
      <dsp:nvSpPr>
        <dsp:cNvPr id="0" name=""/>
        <dsp:cNvSpPr/>
      </dsp:nvSpPr>
      <dsp:spPr>
        <a:xfrm>
          <a:off x="0" y="4147487"/>
          <a:ext cx="1219264" cy="97541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ACCESO</a:t>
          </a:r>
          <a:endParaRPr lang="es-MX" sz="1400" kern="1200" dirty="0">
            <a:solidFill>
              <a:schemeClr val="bg1"/>
            </a:solidFill>
          </a:endParaRPr>
        </a:p>
      </dsp:txBody>
      <dsp:txXfrm>
        <a:off x="28569" y="4176056"/>
        <a:ext cx="1162126" cy="918273"/>
      </dsp:txXfrm>
    </dsp:sp>
    <dsp:sp modelId="{9A55BCC7-EF1D-4871-B397-D1905E9A5C39}">
      <dsp:nvSpPr>
        <dsp:cNvPr id="0" name=""/>
        <dsp:cNvSpPr/>
      </dsp:nvSpPr>
      <dsp:spPr>
        <a:xfrm rot="12154116">
          <a:off x="848090" y="3405690"/>
          <a:ext cx="3020338" cy="49641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BCEDA-28CD-4985-8CD5-1E2058CF9F80}">
      <dsp:nvSpPr>
        <dsp:cNvPr id="0" name=""/>
        <dsp:cNvSpPr/>
      </dsp:nvSpPr>
      <dsp:spPr>
        <a:xfrm>
          <a:off x="354106" y="2586605"/>
          <a:ext cx="1219264" cy="97541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PLANEACION PERSONAL</a:t>
          </a:r>
        </a:p>
      </dsp:txBody>
      <dsp:txXfrm>
        <a:off x="382675" y="2615174"/>
        <a:ext cx="1162126" cy="918273"/>
      </dsp:txXfrm>
    </dsp:sp>
    <dsp:sp modelId="{713230D4-6E4B-45E1-925A-81E2E2F4A227}">
      <dsp:nvSpPr>
        <dsp:cNvPr id="0" name=""/>
        <dsp:cNvSpPr/>
      </dsp:nvSpPr>
      <dsp:spPr>
        <a:xfrm rot="13433208">
          <a:off x="1286782" y="2580338"/>
          <a:ext cx="3108566" cy="49641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EA268-4115-4D71-8354-FAA3EC6015DA}">
      <dsp:nvSpPr>
        <dsp:cNvPr id="0" name=""/>
        <dsp:cNvSpPr/>
      </dsp:nvSpPr>
      <dsp:spPr>
        <a:xfrm>
          <a:off x="1111245" y="1263354"/>
          <a:ext cx="1219264" cy="97541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>
              <a:solidFill>
                <a:schemeClr val="bg1"/>
              </a:solidFill>
            </a:rPr>
            <a:t>AUTO APRENDIZAJE</a:t>
          </a:r>
          <a:endParaRPr lang="es-MX" sz="1400" b="1" kern="1200" dirty="0" smtClean="0">
            <a:solidFill>
              <a:schemeClr val="bg1"/>
            </a:solidFill>
          </a:endParaRPr>
        </a:p>
      </dsp:txBody>
      <dsp:txXfrm>
        <a:off x="1139814" y="1291923"/>
        <a:ext cx="1162126" cy="918273"/>
      </dsp:txXfrm>
    </dsp:sp>
    <dsp:sp modelId="{9A98A24F-DCC0-4DBA-9699-7E9FB5F1C393}">
      <dsp:nvSpPr>
        <dsp:cNvPr id="0" name=""/>
        <dsp:cNvSpPr/>
      </dsp:nvSpPr>
      <dsp:spPr>
        <a:xfrm rot="14859924">
          <a:off x="2232864" y="2018577"/>
          <a:ext cx="3026852" cy="49641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3C80B0-F096-4E08-A33F-10A4E88F0217}">
      <dsp:nvSpPr>
        <dsp:cNvPr id="0" name=""/>
        <dsp:cNvSpPr/>
      </dsp:nvSpPr>
      <dsp:spPr>
        <a:xfrm>
          <a:off x="2561533" y="379189"/>
          <a:ext cx="1219264" cy="97541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>
              <a:solidFill>
                <a:schemeClr val="tx1"/>
              </a:solidFill>
            </a:rPr>
            <a:t>ECONOMICA</a:t>
          </a:r>
          <a:endParaRPr lang="es-MX" sz="1400" b="1" kern="1200" dirty="0" smtClean="0">
            <a:solidFill>
              <a:schemeClr val="tx1"/>
            </a:solidFill>
          </a:endParaRPr>
        </a:p>
      </dsp:txBody>
      <dsp:txXfrm>
        <a:off x="2590102" y="407758"/>
        <a:ext cx="1162126" cy="918273"/>
      </dsp:txXfrm>
    </dsp:sp>
    <dsp:sp modelId="{95252577-5A61-4F0D-B93D-A39FEF13F529}">
      <dsp:nvSpPr>
        <dsp:cNvPr id="0" name=""/>
        <dsp:cNvSpPr/>
      </dsp:nvSpPr>
      <dsp:spPr>
        <a:xfrm rot="16200000">
          <a:off x="3203596" y="1823929"/>
          <a:ext cx="3031438" cy="49641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EADD36-685B-43E2-9B70-D0A93E0C6454}">
      <dsp:nvSpPr>
        <dsp:cNvPr id="0" name=""/>
        <dsp:cNvSpPr/>
      </dsp:nvSpPr>
      <dsp:spPr>
        <a:xfrm>
          <a:off x="4036948" y="68712"/>
          <a:ext cx="1364734" cy="97541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>
              <a:solidFill>
                <a:schemeClr val="bg1"/>
              </a:solidFill>
            </a:rPr>
            <a:t>PENSAMIENTO CREATIVO-CONSTRUCTIVO</a:t>
          </a:r>
          <a:endParaRPr lang="es-MX" sz="1400" b="1" kern="1200" dirty="0" smtClean="0">
            <a:solidFill>
              <a:schemeClr val="bg1"/>
            </a:solidFill>
          </a:endParaRPr>
        </a:p>
      </dsp:txBody>
      <dsp:txXfrm>
        <a:off x="4065517" y="97281"/>
        <a:ext cx="1307596" cy="918273"/>
      </dsp:txXfrm>
    </dsp:sp>
    <dsp:sp modelId="{B2754CDF-B004-4A93-8F23-21FA11FFE859}">
      <dsp:nvSpPr>
        <dsp:cNvPr id="0" name=""/>
        <dsp:cNvSpPr/>
      </dsp:nvSpPr>
      <dsp:spPr>
        <a:xfrm rot="17559900">
          <a:off x="4189933" y="2019482"/>
          <a:ext cx="3036064" cy="49641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36537C-7AEA-4A10-A7B8-C73D5F2FF878}">
      <dsp:nvSpPr>
        <dsp:cNvPr id="0" name=""/>
        <dsp:cNvSpPr/>
      </dsp:nvSpPr>
      <dsp:spPr>
        <a:xfrm>
          <a:off x="5683295" y="379184"/>
          <a:ext cx="1219264" cy="97541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>
              <a:solidFill>
                <a:schemeClr val="tx1"/>
              </a:solidFill>
            </a:rPr>
            <a:t>INCLUYENTE</a:t>
          </a:r>
          <a:endParaRPr lang="es-MX" sz="1400" b="1" kern="1200" dirty="0" smtClean="0">
            <a:solidFill>
              <a:schemeClr val="tx1"/>
            </a:solidFill>
          </a:endParaRPr>
        </a:p>
      </dsp:txBody>
      <dsp:txXfrm>
        <a:off x="5711864" y="407753"/>
        <a:ext cx="1162126" cy="918273"/>
      </dsp:txXfrm>
    </dsp:sp>
    <dsp:sp modelId="{CFF5260A-4AA6-46EA-BC25-E0E0EB7A96AB}">
      <dsp:nvSpPr>
        <dsp:cNvPr id="0" name=""/>
        <dsp:cNvSpPr/>
      </dsp:nvSpPr>
      <dsp:spPr>
        <a:xfrm rot="18900000">
          <a:off x="5015950" y="2574631"/>
          <a:ext cx="3031438" cy="49641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9020C-F9F2-406B-AD7F-99543B90EC87}">
      <dsp:nvSpPr>
        <dsp:cNvPr id="0" name=""/>
        <dsp:cNvSpPr/>
      </dsp:nvSpPr>
      <dsp:spPr>
        <a:xfrm>
          <a:off x="6993813" y="1263357"/>
          <a:ext cx="1219264" cy="97541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CAPACITACION PERMANTE</a:t>
          </a:r>
        </a:p>
      </dsp:txBody>
      <dsp:txXfrm>
        <a:off x="7022382" y="1291926"/>
        <a:ext cx="1162126" cy="918273"/>
      </dsp:txXfrm>
    </dsp:sp>
    <dsp:sp modelId="{EF903E4A-FA43-4233-B7DA-89CF3A7ABA07}">
      <dsp:nvSpPr>
        <dsp:cNvPr id="0" name=""/>
        <dsp:cNvSpPr/>
      </dsp:nvSpPr>
      <dsp:spPr>
        <a:xfrm rot="20250000">
          <a:off x="5571551" y="3406146"/>
          <a:ext cx="3031438" cy="49641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190643-2F12-4894-9486-3A735FFA3147}">
      <dsp:nvSpPr>
        <dsp:cNvPr id="0" name=""/>
        <dsp:cNvSpPr/>
      </dsp:nvSpPr>
      <dsp:spPr>
        <a:xfrm>
          <a:off x="7877980" y="2586607"/>
          <a:ext cx="1219264" cy="97541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>
              <a:solidFill>
                <a:schemeClr val="tx1"/>
              </a:solidFill>
            </a:rPr>
            <a:t>CONCLUSION DE ESTUDIOS</a:t>
          </a:r>
          <a:endParaRPr lang="es-MX" sz="1400" b="1" kern="1200" dirty="0" smtClean="0">
            <a:solidFill>
              <a:schemeClr val="tx1"/>
            </a:solidFill>
          </a:endParaRPr>
        </a:p>
      </dsp:txBody>
      <dsp:txXfrm>
        <a:off x="7906549" y="2615176"/>
        <a:ext cx="1162126" cy="918273"/>
      </dsp:txXfrm>
    </dsp:sp>
    <dsp:sp modelId="{83072DFD-B660-4F53-B45D-1B39D3F7495C}">
      <dsp:nvSpPr>
        <dsp:cNvPr id="0" name=""/>
        <dsp:cNvSpPr/>
      </dsp:nvSpPr>
      <dsp:spPr>
        <a:xfrm>
          <a:off x="5766652" y="4386985"/>
          <a:ext cx="3031438" cy="49641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798D4-AFE4-423B-BD64-7EF5828D6EAD}">
      <dsp:nvSpPr>
        <dsp:cNvPr id="0" name=""/>
        <dsp:cNvSpPr/>
      </dsp:nvSpPr>
      <dsp:spPr>
        <a:xfrm>
          <a:off x="8243624" y="4147487"/>
          <a:ext cx="1108933" cy="97541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>
              <a:solidFill>
                <a:schemeClr val="bg1"/>
              </a:solidFill>
            </a:rPr>
            <a:t>INTERCULTURALIDAD</a:t>
          </a:r>
          <a:endParaRPr lang="es-MX" sz="1400" kern="1200" dirty="0" smtClean="0">
            <a:solidFill>
              <a:schemeClr val="bg1"/>
            </a:solidFill>
          </a:endParaRPr>
        </a:p>
      </dsp:txBody>
      <dsp:txXfrm>
        <a:off x="8272193" y="4176056"/>
        <a:ext cx="1051795" cy="9182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3EC39-FFF7-4DF3-B273-1DC1A5006021}">
      <dsp:nvSpPr>
        <dsp:cNvPr id="0" name=""/>
        <dsp:cNvSpPr/>
      </dsp:nvSpPr>
      <dsp:spPr>
        <a:xfrm>
          <a:off x="3291432" y="3135944"/>
          <a:ext cx="2396571" cy="2168744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DESVENTAJAS</a:t>
          </a:r>
          <a:endParaRPr lang="es-MX" sz="1800" b="1" kern="1200" dirty="0"/>
        </a:p>
      </dsp:txBody>
      <dsp:txXfrm>
        <a:off x="3642402" y="3453549"/>
        <a:ext cx="1694631" cy="1533534"/>
      </dsp:txXfrm>
    </dsp:sp>
    <dsp:sp modelId="{A7EA3049-50DF-4275-9277-7CE018829474}">
      <dsp:nvSpPr>
        <dsp:cNvPr id="0" name=""/>
        <dsp:cNvSpPr/>
      </dsp:nvSpPr>
      <dsp:spPr>
        <a:xfrm rot="10800000">
          <a:off x="878057" y="3911270"/>
          <a:ext cx="2280639" cy="6180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35463-E39A-4EEA-AE18-A34286AF2137}">
      <dsp:nvSpPr>
        <dsp:cNvPr id="0" name=""/>
        <dsp:cNvSpPr/>
      </dsp:nvSpPr>
      <dsp:spPr>
        <a:xfrm>
          <a:off x="118997" y="3613068"/>
          <a:ext cx="1518121" cy="121449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INVERSION </a:t>
          </a:r>
          <a:endParaRPr lang="es-MX" sz="1400" kern="1200" dirty="0"/>
        </a:p>
      </dsp:txBody>
      <dsp:txXfrm>
        <a:off x="154568" y="3648639"/>
        <a:ext cx="1446979" cy="1143354"/>
      </dsp:txXfrm>
    </dsp:sp>
    <dsp:sp modelId="{9A55BCC7-EF1D-4871-B397-D1905E9A5C39}">
      <dsp:nvSpPr>
        <dsp:cNvPr id="0" name=""/>
        <dsp:cNvSpPr/>
      </dsp:nvSpPr>
      <dsp:spPr>
        <a:xfrm rot="12605292">
          <a:off x="1218685" y="2682631"/>
          <a:ext cx="2301024" cy="6180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BCEDA-28CD-4985-8CD5-1E2058CF9F80}">
      <dsp:nvSpPr>
        <dsp:cNvPr id="0" name=""/>
        <dsp:cNvSpPr/>
      </dsp:nvSpPr>
      <dsp:spPr>
        <a:xfrm>
          <a:off x="614651" y="1807639"/>
          <a:ext cx="1518121" cy="121449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PLANEACION PERSONAL</a:t>
          </a:r>
        </a:p>
      </dsp:txBody>
      <dsp:txXfrm>
        <a:off x="650222" y="1843210"/>
        <a:ext cx="1446979" cy="1143354"/>
      </dsp:txXfrm>
    </dsp:sp>
    <dsp:sp modelId="{713230D4-6E4B-45E1-925A-81E2E2F4A227}">
      <dsp:nvSpPr>
        <dsp:cNvPr id="0" name=""/>
        <dsp:cNvSpPr/>
      </dsp:nvSpPr>
      <dsp:spPr>
        <a:xfrm rot="14400000">
          <a:off x="2092819" y="1807240"/>
          <a:ext cx="2364273" cy="6180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EA268-4115-4D71-8354-FAA3EC6015DA}">
      <dsp:nvSpPr>
        <dsp:cNvPr id="0" name=""/>
        <dsp:cNvSpPr/>
      </dsp:nvSpPr>
      <dsp:spPr>
        <a:xfrm>
          <a:off x="1924827" y="485278"/>
          <a:ext cx="1518121" cy="121449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TUTOR ACTIVO</a:t>
          </a:r>
        </a:p>
      </dsp:txBody>
      <dsp:txXfrm>
        <a:off x="1960398" y="520849"/>
        <a:ext cx="1446979" cy="1143354"/>
      </dsp:txXfrm>
    </dsp:sp>
    <dsp:sp modelId="{9A98A24F-DCC0-4DBA-9699-7E9FB5F1C393}">
      <dsp:nvSpPr>
        <dsp:cNvPr id="0" name=""/>
        <dsp:cNvSpPr/>
      </dsp:nvSpPr>
      <dsp:spPr>
        <a:xfrm rot="16212759">
          <a:off x="3306570" y="1496036"/>
          <a:ext cx="2384224" cy="6180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3C80B0-F096-4E08-A33F-10A4E88F0217}">
      <dsp:nvSpPr>
        <dsp:cNvPr id="0" name=""/>
        <dsp:cNvSpPr/>
      </dsp:nvSpPr>
      <dsp:spPr>
        <a:xfrm>
          <a:off x="3744046" y="5729"/>
          <a:ext cx="1518121" cy="121449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FALTA DE PLANEACION</a:t>
          </a:r>
        </a:p>
      </dsp:txBody>
      <dsp:txXfrm>
        <a:off x="3779617" y="41300"/>
        <a:ext cx="1446979" cy="1143354"/>
      </dsp:txXfrm>
    </dsp:sp>
    <dsp:sp modelId="{95252577-5A61-4F0D-B93D-A39FEF13F529}">
      <dsp:nvSpPr>
        <dsp:cNvPr id="0" name=""/>
        <dsp:cNvSpPr/>
      </dsp:nvSpPr>
      <dsp:spPr>
        <a:xfrm rot="18000000">
          <a:off x="4522344" y="1807240"/>
          <a:ext cx="2364273" cy="6180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EADD36-685B-43E2-9B70-D0A93E0C6454}">
      <dsp:nvSpPr>
        <dsp:cNvPr id="0" name=""/>
        <dsp:cNvSpPr/>
      </dsp:nvSpPr>
      <dsp:spPr>
        <a:xfrm>
          <a:off x="5445924" y="485278"/>
          <a:ext cx="1699248" cy="121449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ADAPTACION</a:t>
          </a:r>
        </a:p>
      </dsp:txBody>
      <dsp:txXfrm>
        <a:off x="5481495" y="520849"/>
        <a:ext cx="1628106" cy="1143354"/>
      </dsp:txXfrm>
    </dsp:sp>
    <dsp:sp modelId="{B2754CDF-B004-4A93-8F23-21FA11FFE859}">
      <dsp:nvSpPr>
        <dsp:cNvPr id="0" name=""/>
        <dsp:cNvSpPr/>
      </dsp:nvSpPr>
      <dsp:spPr>
        <a:xfrm rot="19812729">
          <a:off x="5466410" y="2689772"/>
          <a:ext cx="2314425" cy="6180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36537C-7AEA-4A10-A7B8-C73D5F2FF878}">
      <dsp:nvSpPr>
        <dsp:cNvPr id="0" name=""/>
        <dsp:cNvSpPr/>
      </dsp:nvSpPr>
      <dsp:spPr>
        <a:xfrm>
          <a:off x="6868874" y="1816677"/>
          <a:ext cx="1518121" cy="121449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CONECTIVIDAD</a:t>
          </a:r>
        </a:p>
      </dsp:txBody>
      <dsp:txXfrm>
        <a:off x="6904445" y="1852248"/>
        <a:ext cx="1446979" cy="1143354"/>
      </dsp:txXfrm>
    </dsp:sp>
    <dsp:sp modelId="{CFF5260A-4AA6-46EA-BC25-E0E0EB7A96AB}">
      <dsp:nvSpPr>
        <dsp:cNvPr id="0" name=""/>
        <dsp:cNvSpPr/>
      </dsp:nvSpPr>
      <dsp:spPr>
        <a:xfrm>
          <a:off x="5820739" y="3911270"/>
          <a:ext cx="2280639" cy="6180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9020C-F9F2-406B-AD7F-99543B90EC87}">
      <dsp:nvSpPr>
        <dsp:cNvPr id="0" name=""/>
        <dsp:cNvSpPr/>
      </dsp:nvSpPr>
      <dsp:spPr>
        <a:xfrm>
          <a:off x="7342318" y="3613068"/>
          <a:ext cx="1518121" cy="121449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MANEJO DE LA TECNOLOGIA</a:t>
          </a:r>
        </a:p>
      </dsp:txBody>
      <dsp:txXfrm>
        <a:off x="7377889" y="3648639"/>
        <a:ext cx="1446979" cy="11433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6B779-466A-452A-B423-2DE114E08B0C}">
      <dsp:nvSpPr>
        <dsp:cNvPr id="0" name=""/>
        <dsp:cNvSpPr/>
      </dsp:nvSpPr>
      <dsp:spPr>
        <a:xfrm>
          <a:off x="2944254" y="2781"/>
          <a:ext cx="2026379" cy="1158532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CULTURAL Y DE EDUCACIÓN PERMANENTE 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3000809" y="59336"/>
        <a:ext cx="1913269" cy="1045422"/>
      </dsp:txXfrm>
    </dsp:sp>
    <dsp:sp modelId="{68BA9FD3-276F-498E-81C7-681D935AE2AB}">
      <dsp:nvSpPr>
        <dsp:cNvPr id="0" name=""/>
        <dsp:cNvSpPr/>
      </dsp:nvSpPr>
      <dsp:spPr>
        <a:xfrm>
          <a:off x="1640967" y="582048"/>
          <a:ext cx="4632953" cy="4632953"/>
        </a:xfrm>
        <a:custGeom>
          <a:avLst/>
          <a:gdLst/>
          <a:ahLst/>
          <a:cxnLst/>
          <a:rect l="0" t="0" r="0" b="0"/>
          <a:pathLst>
            <a:path>
              <a:moveTo>
                <a:pt x="3340461" y="238612"/>
              </a:moveTo>
              <a:arcTo wR="2316476" hR="2316476" stAng="17774061" swAng="176856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5DC95-A18A-40A4-905C-5FA706818BAF}">
      <dsp:nvSpPr>
        <dsp:cNvPr id="0" name=""/>
        <dsp:cNvSpPr/>
      </dsp:nvSpPr>
      <dsp:spPr>
        <a:xfrm>
          <a:off x="5161774" y="1603428"/>
          <a:ext cx="1997541" cy="1158532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SOCIOPOLÍTICO </a:t>
          </a:r>
        </a:p>
      </dsp:txBody>
      <dsp:txXfrm>
        <a:off x="5218329" y="1659983"/>
        <a:ext cx="1884431" cy="1045422"/>
      </dsp:txXfrm>
    </dsp:sp>
    <dsp:sp modelId="{226CCAD9-564F-4430-A95D-9B0130DC53DF}">
      <dsp:nvSpPr>
        <dsp:cNvPr id="0" name=""/>
        <dsp:cNvSpPr/>
      </dsp:nvSpPr>
      <dsp:spPr>
        <a:xfrm>
          <a:off x="1640967" y="582048"/>
          <a:ext cx="4632953" cy="4632953"/>
        </a:xfrm>
        <a:custGeom>
          <a:avLst/>
          <a:gdLst/>
          <a:ahLst/>
          <a:cxnLst/>
          <a:rect l="0" t="0" r="0" b="0"/>
          <a:pathLst>
            <a:path>
              <a:moveTo>
                <a:pt x="4629752" y="2194729"/>
              </a:moveTo>
              <a:arcTo wR="2316476" hR="2316476" stAng="21419238" swAng="219774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368B8-CD72-45A0-87E6-DA2C4BDFCBFB}">
      <dsp:nvSpPr>
        <dsp:cNvPr id="0" name=""/>
        <dsp:cNvSpPr/>
      </dsp:nvSpPr>
      <dsp:spPr>
        <a:xfrm>
          <a:off x="4307422" y="4193328"/>
          <a:ext cx="2023225" cy="1158532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ECONÓMICO</a:t>
          </a:r>
        </a:p>
      </dsp:txBody>
      <dsp:txXfrm>
        <a:off x="4363977" y="4249883"/>
        <a:ext cx="1910115" cy="1045422"/>
      </dsp:txXfrm>
    </dsp:sp>
    <dsp:sp modelId="{AD5B490B-E71B-46E8-8239-E03CFA6197ED}">
      <dsp:nvSpPr>
        <dsp:cNvPr id="0" name=""/>
        <dsp:cNvSpPr/>
      </dsp:nvSpPr>
      <dsp:spPr>
        <a:xfrm>
          <a:off x="1640967" y="582048"/>
          <a:ext cx="4632953" cy="4632953"/>
        </a:xfrm>
        <a:custGeom>
          <a:avLst/>
          <a:gdLst/>
          <a:ahLst/>
          <a:cxnLst/>
          <a:rect l="0" t="0" r="0" b="0"/>
          <a:pathLst>
            <a:path>
              <a:moveTo>
                <a:pt x="2658915" y="4607503"/>
              </a:moveTo>
              <a:arcTo wR="2316476" hR="2316476" stAng="4889938" swAng="111418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236AE-CF9B-475F-8AC5-8FB4FAB0945D}">
      <dsp:nvSpPr>
        <dsp:cNvPr id="0" name=""/>
        <dsp:cNvSpPr/>
      </dsp:nvSpPr>
      <dsp:spPr>
        <a:xfrm>
          <a:off x="1646756" y="4193328"/>
          <a:ext cx="1898192" cy="1158532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PEDAGÓGICO </a:t>
          </a:r>
        </a:p>
      </dsp:txBody>
      <dsp:txXfrm>
        <a:off x="1703311" y="4249883"/>
        <a:ext cx="1785082" cy="1045422"/>
      </dsp:txXfrm>
    </dsp:sp>
    <dsp:sp modelId="{EDCA5862-1F57-49DF-8CD8-AAA0C2BACE6C}">
      <dsp:nvSpPr>
        <dsp:cNvPr id="0" name=""/>
        <dsp:cNvSpPr/>
      </dsp:nvSpPr>
      <dsp:spPr>
        <a:xfrm>
          <a:off x="1640967" y="582048"/>
          <a:ext cx="4632953" cy="4632953"/>
        </a:xfrm>
        <a:custGeom>
          <a:avLst/>
          <a:gdLst/>
          <a:ahLst/>
          <a:cxnLst/>
          <a:rect l="0" t="0" r="0" b="0"/>
          <a:pathLst>
            <a:path>
              <a:moveTo>
                <a:pt x="387401" y="3598948"/>
              </a:moveTo>
              <a:arcTo wR="2316476" hR="2316476" stAng="8783015" swAng="219774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B4944-CC2E-4708-ACF3-A6B90F261453}">
      <dsp:nvSpPr>
        <dsp:cNvPr id="0" name=""/>
        <dsp:cNvSpPr/>
      </dsp:nvSpPr>
      <dsp:spPr>
        <a:xfrm>
          <a:off x="741697" y="1603428"/>
          <a:ext cx="2025292" cy="1158532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TECNOLÓGICO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798252" y="1659983"/>
        <a:ext cx="1912182" cy="1045422"/>
      </dsp:txXfrm>
    </dsp:sp>
    <dsp:sp modelId="{E61F8796-E420-4C79-ACA4-D69F7961E235}">
      <dsp:nvSpPr>
        <dsp:cNvPr id="0" name=""/>
        <dsp:cNvSpPr/>
      </dsp:nvSpPr>
      <dsp:spPr>
        <a:xfrm>
          <a:off x="1640967" y="582048"/>
          <a:ext cx="4632953" cy="4632953"/>
        </a:xfrm>
        <a:custGeom>
          <a:avLst/>
          <a:gdLst/>
          <a:ahLst/>
          <a:cxnLst/>
          <a:rect l="0" t="0" r="0" b="0"/>
          <a:pathLst>
            <a:path>
              <a:moveTo>
                <a:pt x="402599" y="1011432"/>
              </a:moveTo>
              <a:arcTo wR="2316476" hR="2316476" stAng="12857370" swAng="176856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7C5F7-73CA-4965-830D-A0621B926632}">
      <dsp:nvSpPr>
        <dsp:cNvPr id="0" name=""/>
        <dsp:cNvSpPr/>
      </dsp:nvSpPr>
      <dsp:spPr>
        <a:xfrm>
          <a:off x="2344669" y="1899924"/>
          <a:ext cx="2155961" cy="1959124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SOCIEDAD DEL CONOCIMIENTO Y DE LA INFORMACION</a:t>
          </a:r>
          <a:endParaRPr lang="es-MX" sz="1600" b="1" kern="1200" dirty="0">
            <a:solidFill>
              <a:schemeClr val="bg1"/>
            </a:solidFill>
          </a:endParaRPr>
        </a:p>
      </dsp:txBody>
      <dsp:txXfrm>
        <a:off x="2660402" y="2186831"/>
        <a:ext cx="1524495" cy="1385310"/>
      </dsp:txXfrm>
    </dsp:sp>
    <dsp:sp modelId="{F2E70FDA-6071-4A52-A0C7-AC3F2C712AF2}">
      <dsp:nvSpPr>
        <dsp:cNvPr id="0" name=""/>
        <dsp:cNvSpPr/>
      </dsp:nvSpPr>
      <dsp:spPr>
        <a:xfrm rot="16200000">
          <a:off x="2845611" y="1064023"/>
          <a:ext cx="1154077" cy="526745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51CAC0-0EE2-4C78-AAD0-429CC2BFC202}">
      <dsp:nvSpPr>
        <dsp:cNvPr id="0" name=""/>
        <dsp:cNvSpPr/>
      </dsp:nvSpPr>
      <dsp:spPr>
        <a:xfrm>
          <a:off x="2544740" y="-23649"/>
          <a:ext cx="1755819" cy="1404655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GLOBALIZACION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2585881" y="17492"/>
        <a:ext cx="1673537" cy="132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4D380-5433-4D9D-A3C1-0565C1BD858A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D0543-AFEF-4D91-9E7B-4D2D42C1676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8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D2AE2-807E-4C69-A51B-F4AF251B45B8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AFAF0-305D-4F90-99A4-AC9D84D7275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04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477" y="2130426"/>
            <a:ext cx="885831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52728" y="38576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5" y="253205"/>
            <a:ext cx="2443068" cy="791824"/>
          </a:xfrm>
          <a:prstGeom prst="rect">
            <a:avLst/>
          </a:prstGeom>
        </p:spPr>
      </p:pic>
      <p:pic>
        <p:nvPicPr>
          <p:cNvPr id="9" name="8 Imagen" descr="LOGO_SECCIÃ“N_SIMULACIÃ“N_AMFEM_FIN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15599" y="126745"/>
            <a:ext cx="1379554" cy="10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80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Marcador de contenido" descr="Fondo sin logo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7267" y="161765"/>
            <a:ext cx="6953299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47715" y="1600201"/>
            <a:ext cx="10534685" cy="45259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8 Imagen" descr="LOGO_SECCIÃ“N_SIMULACIÃ“N_AMFEM_FIN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36506" y="161765"/>
            <a:ext cx="1379554" cy="10447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9" y="161765"/>
            <a:ext cx="2443068" cy="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5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Marcador de contenido" descr="Fondo sin logo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988936" y="1714488"/>
            <a:ext cx="2593464" cy="44116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47715" y="1714488"/>
            <a:ext cx="7588285" cy="4411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8 Imagen" descr="LOGO_SECCIÃ“N_SIMULACIÃ“N_AMFEM_FIN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36506" y="161765"/>
            <a:ext cx="1379554" cy="10447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2" y="161765"/>
            <a:ext cx="2443068" cy="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640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Marcador de contenido" descr="Fondo sin logo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8704" y="274638"/>
            <a:ext cx="676279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2464" y="1600201"/>
            <a:ext cx="10629936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 descr="LOGO_SECCIÃ“N_SIMULACIÃ“N_AMFEM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1725" y="274638"/>
            <a:ext cx="1379554" cy="10447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/>
          <a:stretch/>
        </p:blipFill>
        <p:spPr>
          <a:xfrm>
            <a:off x="852196" y="469361"/>
            <a:ext cx="2386284" cy="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95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0722" y="4406901"/>
            <a:ext cx="91355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90722" y="2906713"/>
            <a:ext cx="91355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8 Imagen" descr="LOGO_SECCIÃ“N_SIMULACIÃ“N_AMFEM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36506" y="161765"/>
            <a:ext cx="1379554" cy="10447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/>
          <a:stretch/>
        </p:blipFill>
        <p:spPr>
          <a:xfrm>
            <a:off x="840222" y="161765"/>
            <a:ext cx="2383556" cy="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260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Marcador de contenido" descr="Fondo sin logo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7267" y="250026"/>
            <a:ext cx="6953299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52464" y="164305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40464" y="164305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1" name="8 Imagen" descr="LOGO_SECCIÃ“N_SIMULACIÃ“N_AMFEM_FIN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36506" y="161765"/>
            <a:ext cx="1379554" cy="10447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9" y="162241"/>
            <a:ext cx="2443068" cy="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409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62491" y="274638"/>
            <a:ext cx="54292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8 Imagen" descr="LOGO_SECCIÃ“N_SIMULACIÃ“N_AMFEM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36506" y="161765"/>
            <a:ext cx="1379554" cy="10447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6" y="161765"/>
            <a:ext cx="2443068" cy="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553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Marcador de contenido" descr="Fondo sin logo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73120" y="274638"/>
            <a:ext cx="7143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 descr="LOGO_SECCIÃ“N_SIMULACIÃ“N_AMFEM_FIN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36506" y="161765"/>
            <a:ext cx="1379554" cy="10447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9" y="161765"/>
            <a:ext cx="2443068" cy="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52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Fondo sin logo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8 Imagen" descr="LOGO_SECCIÃ“N_SIMULACIÃ“N_AMFEM_FIN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36506" y="161765"/>
            <a:ext cx="1379554" cy="10447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2" y="161765"/>
            <a:ext cx="2443068" cy="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579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Marcador de contenido" descr="Fondo sin logo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2465" y="164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8243" y="1643051"/>
            <a:ext cx="6534157" cy="448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52465" y="2786059"/>
            <a:ext cx="4011084" cy="334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1" name="8 Imagen" descr="LOGO_SECCIÃ“N_SIMULACIÃ“N_AMFEM_FIN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36506" y="161765"/>
            <a:ext cx="1379554" cy="10447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5" y="161765"/>
            <a:ext cx="2443068" cy="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219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Marcador de contenido" descr="Fondo sin logo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54400" y="4586288"/>
            <a:ext cx="68474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454400" y="398463"/>
            <a:ext cx="68474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54400" y="5153026"/>
            <a:ext cx="68474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1" name="8 Imagen" descr="LOGO_SECCIÃ“N_SIMULACIÃ“N_AMFEM_FIN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36506" y="161765"/>
            <a:ext cx="1379554" cy="10447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9" y="161765"/>
            <a:ext cx="2443068" cy="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700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 sin logo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032976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ECF8-361E-4E41-8C3F-2DF3ACF5373C}" type="datetimeFigureOut">
              <a:rPr lang="es-MX" smtClean="0"/>
              <a:pPr/>
              <a:t>17/06/2016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6AE3D-D6C4-445A-BF27-EF2239867F9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31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97160" y="1545512"/>
            <a:ext cx="7607351" cy="1470025"/>
          </a:xfrm>
        </p:spPr>
        <p:txBody>
          <a:bodyPr/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"Educación 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Distancia</a:t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¿Acercando el mundo?"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17523" y="3284191"/>
            <a:ext cx="8534400" cy="1752600"/>
          </a:xfrm>
        </p:spPr>
        <p:txBody>
          <a:bodyPr anchor="ctr"/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M.C. JESÚS EDGAR PEÑA MEJÍA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2255573" y="5589241"/>
            <a:ext cx="8448939" cy="69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DE JUNIO DE 2016</a:t>
            </a:r>
          </a:p>
        </p:txBody>
      </p:sp>
    </p:spTree>
    <p:extLst>
      <p:ext uri="{BB962C8B-B14F-4D97-AF65-F5344CB8AC3E}">
        <p14:creationId xmlns:p14="http://schemas.microsoft.com/office/powerpoint/2010/main" val="3928839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 descr="https://outlook.live.com/owa/service.svc/s/GetPersonaPhoto?email=jpgacosta%40hotmail.com&amp;UA=0&amp;size=HR96x96"/>
          <p:cNvSpPr>
            <a:spLocks noChangeAspect="1" noChangeArrowheads="1"/>
          </p:cNvSpPr>
          <p:nvPr/>
        </p:nvSpPr>
        <p:spPr bwMode="auto">
          <a:xfrm>
            <a:off x="207433" y="-5937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13990979"/>
              </p:ext>
            </p:extLst>
          </p:nvPr>
        </p:nvGraphicFramePr>
        <p:xfrm>
          <a:off x="2976253" y="1296678"/>
          <a:ext cx="7901013" cy="543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3617038" y="303768"/>
            <a:ext cx="638605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GLOBALIZACION </a:t>
            </a:r>
            <a:endParaRPr lang="es-MX" altLang="es-MX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83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06B779-466A-452A-B423-2DE114E08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8606B779-466A-452A-B423-2DE114E08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A9FD3-276F-498E-81C7-681D935AE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68BA9FD3-276F-498E-81C7-681D935AE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C5DC95-A18A-40A4-905C-5FA706818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BC5DC95-A18A-40A4-905C-5FA706818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6CCAD9-564F-4430-A95D-9B0130DC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226CCAD9-564F-4430-A95D-9B0130DC5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5368B8-CD72-45A0-87E6-DA2C4BDFC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005368B8-CD72-45A0-87E6-DA2C4BDFC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5B490B-E71B-46E8-8239-E03CFA619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AD5B490B-E71B-46E8-8239-E03CFA619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236AE-CF9B-475F-8AC5-8FB4FAB09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5D0236AE-CF9B-475F-8AC5-8FB4FAB09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CA5862-1F57-49DF-8CD8-AAA0C2BAC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EDCA5862-1F57-49DF-8CD8-AAA0C2BAC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B4944-CC2E-4708-ACF3-A6B90F261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498B4944-CC2E-4708-ACF3-A6B90F261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1F8796-E420-4C79-ACA4-D69F7961E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E61F8796-E420-4C79-ACA4-D69F7961E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 descr="https://outlook.live.com/owa/service.svc/s/GetPersonaPhoto?email=jpgacosta%40hotmail.com&amp;UA=0&amp;size=HR96x96"/>
          <p:cNvSpPr>
            <a:spLocks noChangeAspect="1" noChangeArrowheads="1"/>
          </p:cNvSpPr>
          <p:nvPr/>
        </p:nvSpPr>
        <p:spPr bwMode="auto">
          <a:xfrm>
            <a:off x="207433" y="-5937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57400891"/>
              </p:ext>
            </p:extLst>
          </p:nvPr>
        </p:nvGraphicFramePr>
        <p:xfrm>
          <a:off x="958082" y="1790700"/>
          <a:ext cx="68453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01785138"/>
              </p:ext>
            </p:extLst>
          </p:nvPr>
        </p:nvGraphicFramePr>
        <p:xfrm>
          <a:off x="6611927" y="3940175"/>
          <a:ext cx="4551941" cy="151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Flecha derecha"/>
          <p:cNvSpPr/>
          <p:nvPr/>
        </p:nvSpPr>
        <p:spPr>
          <a:xfrm>
            <a:off x="5586194" y="4381500"/>
            <a:ext cx="676275" cy="552450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02740" y="170418"/>
            <a:ext cx="638605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GLOBALIZACION </a:t>
            </a:r>
            <a:endParaRPr lang="es-MX" altLang="es-MX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83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5636" y="3490671"/>
            <a:ext cx="2665261" cy="2111640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800" b="1" dirty="0"/>
          </a:p>
          <a:p>
            <a:pPr>
              <a:buNone/>
            </a:pPr>
            <a:endParaRPr lang="es-MX" sz="1800" b="1" dirty="0" smtClean="0"/>
          </a:p>
        </p:txBody>
      </p:sp>
      <p:sp>
        <p:nvSpPr>
          <p:cNvPr id="7" name="AutoShape 3" descr="https://outlook.live.com/owa/service.svc/s/GetPersonaPhoto?email=jpgacosta%40hotmail.com&amp;UA=0&amp;size=HR96x96"/>
          <p:cNvSpPr>
            <a:spLocks noChangeAspect="1" noChangeArrowheads="1"/>
          </p:cNvSpPr>
          <p:nvPr/>
        </p:nvSpPr>
        <p:spPr bwMode="auto">
          <a:xfrm>
            <a:off x="207433" y="-5937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36612794"/>
              </p:ext>
            </p:extLst>
          </p:nvPr>
        </p:nvGraphicFramePr>
        <p:xfrm>
          <a:off x="2768958" y="1339403"/>
          <a:ext cx="8332631" cy="551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3502740" y="170418"/>
            <a:ext cx="638605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PERSPECTIVAS ACTUALES </a:t>
            </a:r>
            <a:endParaRPr lang="es-MX" altLang="es-MX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81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DF29C2-73A7-4185-AA9B-764608C96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FDF29C2-73A7-4185-AA9B-764608C96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97FADB-605A-4E45-9FBC-0BA98B236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B197FADB-605A-4E45-9FBC-0BA98B236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0C2F89-E1D0-4FBF-8FE7-97807BDB0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CF0C2F89-E1D0-4FBF-8FE7-97807BDB0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E06B73-F340-44B6-9DC3-34AA6C9C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DBE06B73-F340-44B6-9DC3-34AA6C9CC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97C64-C9AF-4E1B-AEEE-5CFEF8D32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18597C64-C9AF-4E1B-AEEE-5CFEF8D32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15EC02-B0AA-43F0-B2C4-131E40582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CD15EC02-B0AA-43F0-B2C4-131E40582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874171-25F9-42E0-A946-2128CD2D5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CC874171-25F9-42E0-A946-2128CD2D5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A158AF-79E0-4804-9632-F632F3ECA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DEA158AF-79E0-4804-9632-F632F3ECA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7282C-C0F1-4783-876B-CAC6F5A99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F7D7282C-C0F1-4783-876B-CAC6F5A99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7D0859-EFB9-49BA-9AF4-EB8BDA152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1B7D0859-EFB9-49BA-9AF4-EB8BDA152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6CE5FD-389E-4DA0-BB59-1CA498463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DB6CE5FD-389E-4DA0-BB59-1CA498463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B349F-200E-4154-8BB8-4E83BF549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CA9B349F-200E-4154-8BB8-4E83BF549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DEB08-4604-48A4-BE35-02FA0FC06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3A6DEB08-4604-48A4-BE35-02FA0FC06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474547020"/>
              </p:ext>
            </p:extLst>
          </p:nvPr>
        </p:nvGraphicFramePr>
        <p:xfrm>
          <a:off x="1983179" y="245660"/>
          <a:ext cx="9257635" cy="713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3" descr="https://outlook.live.com/owa/service.svc/s/GetPersonaPhoto?email=jpgacosta%40hotmail.com&amp;UA=0&amp;size=HR96x96"/>
          <p:cNvSpPr>
            <a:spLocks noChangeAspect="1" noChangeArrowheads="1"/>
          </p:cNvSpPr>
          <p:nvPr/>
        </p:nvSpPr>
        <p:spPr bwMode="auto">
          <a:xfrm>
            <a:off x="207433" y="-5937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600942" y="348039"/>
            <a:ext cx="638605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CONCEPTUALIZACION </a:t>
            </a:r>
            <a:endParaRPr lang="es-MX" altLang="es-MX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4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6D0ABA6-68BB-4441-9901-33BF29224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dgm id="{A6D0ABA6-68BB-4441-9901-33BF29224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DCE86-9A05-45E3-A902-87BCD9BA4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graphicEl>
                                              <a:dgm id="{7D4DCE86-9A05-45E3-A902-87BCD9BA4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654165-3436-47FA-A0BD-186C5EA0D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graphicEl>
                                              <a:dgm id="{7D654165-3436-47FA-A0BD-186C5EA0D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20AB91D-E65A-4342-8010-217B1E7BA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graphicEl>
                                              <a:dgm id="{720AB91D-E65A-4342-8010-217B1E7BA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FD848F-A922-4BCF-BBD7-73D507531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graphicEl>
                                              <a:dgm id="{98FD848F-A922-4BCF-BBD7-73D507531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522100-40A3-4990-87C3-B65ADD1F6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graphicEl>
                                              <a:dgm id="{D9522100-40A3-4990-87C3-B65ADD1F6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7DA3B5F-9302-40E0-A101-E95041DA9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graphicEl>
                                              <a:dgm id="{57DA3B5F-9302-40E0-A101-E95041DA9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C5BF58-2240-41B0-A0A9-73167BADA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graphicEl>
                                              <a:dgm id="{CDC5BF58-2240-41B0-A0A9-73167BADA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CA6EB2-5D82-4578-BFB2-FF90F9656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graphicEl>
                                              <a:dgm id="{11CA6EB2-5D82-4578-BFB2-FF90F9656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4A3450-F6AF-48FF-89E5-CAD0F8D3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graphicEl>
                                              <a:dgm id="{554A3450-F6AF-48FF-89E5-CAD0F8D3F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42674BE-D94F-468E-9FFC-77BA73486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graphicEl>
                                              <a:dgm id="{542674BE-D94F-468E-9FFC-77BA73486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E21392D-EB97-4D5A-A6C8-28EF62674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>
                                            <p:graphicEl>
                                              <a:dgm id="{1E21392D-EB97-4D5A-A6C8-28EF62674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DAFEB8-CDA1-4C3A-9EB9-664D07F56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>
                                            <p:graphicEl>
                                              <a:dgm id="{83DAFEB8-CDA1-4C3A-9EB9-664D07F56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763B26-7CC1-4BD1-AD33-D581C0E66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>
                                            <p:graphicEl>
                                              <a:dgm id="{6D763B26-7CC1-4BD1-AD33-D581C0E66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652166160"/>
              </p:ext>
            </p:extLst>
          </p:nvPr>
        </p:nvGraphicFramePr>
        <p:xfrm>
          <a:off x="3188415" y="1028184"/>
          <a:ext cx="6641385" cy="571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3" descr="https://outlook.live.com/owa/service.svc/s/GetPersonaPhoto?email=jpgacosta%40hotmail.com&amp;UA=0&amp;size=HR96x96"/>
          <p:cNvSpPr>
            <a:spLocks noChangeAspect="1" noChangeArrowheads="1"/>
          </p:cNvSpPr>
          <p:nvPr/>
        </p:nvSpPr>
        <p:spPr bwMode="auto">
          <a:xfrm>
            <a:off x="207433" y="-5937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812181" y="1028184"/>
            <a:ext cx="6926560" cy="74868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s-MX" sz="2400" b="1" dirty="0" smtClean="0"/>
              <a:t>MODELO PEDAGOGICO VIRTUAL</a:t>
            </a:r>
          </a:p>
          <a:p>
            <a:pPr algn="ctr">
              <a:buNone/>
            </a:pPr>
            <a:endParaRPr lang="es-MX" sz="2400" b="1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767871891"/>
              </p:ext>
            </p:extLst>
          </p:nvPr>
        </p:nvGraphicFramePr>
        <p:xfrm>
          <a:off x="1329871" y="1543957"/>
          <a:ext cx="9436100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3188414" y="192189"/>
            <a:ext cx="638605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INNOVADOR </a:t>
            </a:r>
            <a:endParaRPr lang="es-MX" altLang="es-MX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37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59C29F-F49F-4B58-80A3-88B786D2B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2859C29F-F49F-4B58-80A3-88B786D2B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E5BEA2-8800-4138-89DA-1B8899AF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87E5BEA2-8800-4138-89DA-1B8899AFF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823A99-C427-4EAE-A29F-A4F0FF264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43823A99-C427-4EAE-A29F-A4F0FF264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3C4C98-5A5F-4589-8B1D-4D491D049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A83C4C98-5A5F-4589-8B1D-4D491D049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D452E4-8CCF-4092-B197-B51426AB8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2AD452E4-8CCF-4092-B197-B51426AB8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53FA19-631C-426E-A700-6BE2C543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6653FA19-631C-426E-A700-6BE2C543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00D6D4-79DC-4457-8CE6-6846C4FEA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B700D6D4-79DC-4457-8CE6-6846C4FEA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 descr="https://outlook.live.com/owa/service.svc/s/GetPersonaPhoto?email=jpgacosta%40hotmail.com&amp;UA=0&amp;size=HR96x96"/>
          <p:cNvSpPr>
            <a:spLocks noChangeAspect="1" noChangeArrowheads="1"/>
          </p:cNvSpPr>
          <p:nvPr/>
        </p:nvSpPr>
        <p:spPr bwMode="auto">
          <a:xfrm>
            <a:off x="207433" y="-5937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45222842"/>
              </p:ext>
            </p:extLst>
          </p:nvPr>
        </p:nvGraphicFramePr>
        <p:xfrm>
          <a:off x="3028950" y="2419349"/>
          <a:ext cx="7543800" cy="356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5 Marcador de contenido"/>
          <p:cNvSpPr>
            <a:spLocks noGrp="1"/>
          </p:cNvSpPr>
          <p:nvPr>
            <p:ph idx="1"/>
          </p:nvPr>
        </p:nvSpPr>
        <p:spPr>
          <a:xfrm>
            <a:off x="3440477" y="5387702"/>
            <a:ext cx="6926560" cy="360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MX" sz="1800" dirty="0" smtClean="0"/>
              <a:t>APRENDIZAJE</a:t>
            </a:r>
            <a:endParaRPr lang="es-MX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40839" y="365211"/>
            <a:ext cx="638605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CALIDAD </a:t>
            </a:r>
            <a:endParaRPr lang="es-MX" altLang="es-MX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51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 descr="https://outlook.live.com/owa/service.svc/s/GetPersonaPhoto?email=jpgacosta%40hotmail.com&amp;UA=0&amp;size=HR96x96"/>
          <p:cNvSpPr>
            <a:spLocks noChangeAspect="1" noChangeArrowheads="1"/>
          </p:cNvSpPr>
          <p:nvPr/>
        </p:nvSpPr>
        <p:spPr bwMode="auto">
          <a:xfrm>
            <a:off x="207433" y="-5937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238811876"/>
              </p:ext>
            </p:extLst>
          </p:nvPr>
        </p:nvGraphicFramePr>
        <p:xfrm>
          <a:off x="3987515" y="1524000"/>
          <a:ext cx="5940256" cy="452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3730201" y="286140"/>
            <a:ext cx="638605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DEMOCRATIZADOR </a:t>
            </a:r>
            <a:endParaRPr lang="es-MX" altLang="es-MX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27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FE0051-DAB3-47C6-9302-68D7C4AF2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D6FE0051-DAB3-47C6-9302-68D7C4AF2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213821-116C-4C28-A3A4-56CE02133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77213821-116C-4C28-A3A4-56CE02133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E87420-53CE-4FFA-A3AD-D04340CC6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F2E87420-53CE-4FFA-A3AD-D04340CC6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71B2F0-D54D-44E9-BBB8-CA6622EA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FD71B2F0-D54D-44E9-BBB8-CA6622EA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E4AFF3-3EC7-4352-9358-AD12A0B44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E7E4AFF3-3EC7-4352-9358-AD12A0B44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TRANSMISION DEL CONOCIMI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8651" y="1771651"/>
            <a:ext cx="3943350" cy="295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3" descr="https://outlook.live.com/owa/service.svc/s/GetPersonaPhoto?email=jpgacosta%40hotmail.com&amp;UA=0&amp;size=HR96x96"/>
          <p:cNvSpPr>
            <a:spLocks noChangeAspect="1" noChangeArrowheads="1"/>
          </p:cNvSpPr>
          <p:nvPr/>
        </p:nvSpPr>
        <p:spPr bwMode="auto">
          <a:xfrm>
            <a:off x="207433" y="-5937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664665" y="342384"/>
            <a:ext cx="638605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RELACION PROFESOR-ALUMNO </a:t>
            </a:r>
            <a:endParaRPr lang="es-MX" altLang="es-MX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019300" y="4559534"/>
            <a:ext cx="2286000" cy="149542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DOCENTE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5095875" y="4999506"/>
            <a:ext cx="2838450" cy="1019175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TRANSMISION DEL CONOCIMIENTO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648700" y="4750035"/>
            <a:ext cx="2133600" cy="11144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ALUMNO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21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 descr="https://outlook.live.com/owa/service.svc/s/GetPersonaPhoto?email=jpgacosta%40hotmail.com&amp;UA=0&amp;size=HR96x96"/>
          <p:cNvSpPr>
            <a:spLocks noChangeAspect="1" noChangeArrowheads="1"/>
          </p:cNvSpPr>
          <p:nvPr/>
        </p:nvSpPr>
        <p:spPr bwMode="auto">
          <a:xfrm>
            <a:off x="207433" y="-5937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588465" y="377309"/>
            <a:ext cx="638605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RELACION PROFESOR-ALUMNO </a:t>
            </a:r>
            <a:endParaRPr lang="es-MX" altLang="es-MX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066925" y="4597960"/>
            <a:ext cx="2292350" cy="149542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DOCENTE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564585" y="4788459"/>
            <a:ext cx="1828800" cy="11144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ALUMNO</a:t>
            </a:r>
            <a:endParaRPr lang="es-MX" sz="2800" b="1" dirty="0">
              <a:solidFill>
                <a:schemeClr val="bg1"/>
              </a:solidFill>
            </a:endParaRPr>
          </a:p>
        </p:txBody>
      </p:sp>
      <p:pic>
        <p:nvPicPr>
          <p:cNvPr id="16" name="15 Imagen" descr="CLASE VIRT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9300" y="1329926"/>
            <a:ext cx="3467100" cy="339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4453622" y="6299200"/>
            <a:ext cx="3585028" cy="4080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ESPACIO DE </a:t>
            </a:r>
            <a:r>
              <a:rPr lang="es-MX" b="1" dirty="0" smtClean="0">
                <a:solidFill>
                  <a:schemeClr val="tx1"/>
                </a:solidFill>
              </a:rPr>
              <a:t>CREATIVIDAD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4" name="13 Flecha izquierda y derecha"/>
          <p:cNvSpPr/>
          <p:nvPr/>
        </p:nvSpPr>
        <p:spPr>
          <a:xfrm>
            <a:off x="4943475" y="4724400"/>
            <a:ext cx="2730500" cy="558800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RELACION</a:t>
            </a:r>
            <a:endParaRPr lang="es-MX" dirty="0"/>
          </a:p>
        </p:txBody>
      </p:sp>
      <p:sp>
        <p:nvSpPr>
          <p:cNvPr id="18" name="17 Flecha izquierda y derecha"/>
          <p:cNvSpPr/>
          <p:nvPr/>
        </p:nvSpPr>
        <p:spPr>
          <a:xfrm>
            <a:off x="4943475" y="5232400"/>
            <a:ext cx="2730500" cy="558800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COMUNICACION</a:t>
            </a:r>
            <a:endParaRPr lang="es-MX" dirty="0"/>
          </a:p>
        </p:txBody>
      </p:sp>
      <p:sp>
        <p:nvSpPr>
          <p:cNvPr id="19" name="18 Flecha izquierda y derecha"/>
          <p:cNvSpPr/>
          <p:nvPr/>
        </p:nvSpPr>
        <p:spPr>
          <a:xfrm>
            <a:off x="4943475" y="5740400"/>
            <a:ext cx="2730500" cy="558800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COOPERACION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0621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 animBg="1"/>
      <p:bldP spid="14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82725251"/>
              </p:ext>
            </p:extLst>
          </p:nvPr>
        </p:nvGraphicFramePr>
        <p:xfrm>
          <a:off x="2143124" y="1019175"/>
          <a:ext cx="9383467" cy="557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3" descr="https://outlook.live.com/owa/service.svc/s/GetPersonaPhoto?email=jpgacosta%40hotmail.com&amp;UA=0&amp;size=HR96x96"/>
          <p:cNvSpPr>
            <a:spLocks noChangeAspect="1" noChangeArrowheads="1"/>
          </p:cNvSpPr>
          <p:nvPr/>
        </p:nvSpPr>
        <p:spPr bwMode="auto">
          <a:xfrm>
            <a:off x="207433" y="-5937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578940" y="294759"/>
            <a:ext cx="638605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VENTAJAS </a:t>
            </a:r>
            <a:endParaRPr lang="es-MX" altLang="es-MX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92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A3EC39-FFF7-4DF3-B273-1DC1A5006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59A3EC39-FFF7-4DF3-B273-1DC1A5006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EA3049-50DF-4275-9277-7CE01882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7EA3049-50DF-4275-9277-7CE018829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335463-E39A-4EEA-AE18-A34286AF2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0335463-E39A-4EEA-AE18-A34286AF2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5BCC7-EF1D-4871-B397-D1905E9A5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A55BCC7-EF1D-4871-B397-D1905E9A5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3BCEDA-28CD-4985-8CD5-1E2058CF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B23BCEDA-28CD-4985-8CD5-1E2058CF9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3230D4-6E4B-45E1-925A-81E2E2F4A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713230D4-6E4B-45E1-925A-81E2E2F4A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6EA268-4115-4D71-8354-FAA3EC601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996EA268-4115-4D71-8354-FAA3EC601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98A24F-DCC0-4DBA-9699-7E9FB5F1C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9A98A24F-DCC0-4DBA-9699-7E9FB5F1C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3C80B0-F096-4E08-A33F-10A4E88F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AB3C80B0-F096-4E08-A33F-10A4E88F0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252577-5A61-4F0D-B93D-A39FEF13F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95252577-5A61-4F0D-B93D-A39FEF13F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EADD36-685B-43E2-9B70-D0A93E0C6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4DEADD36-685B-43E2-9B70-D0A93E0C6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754CDF-B004-4A93-8F23-21FA11FFE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B2754CDF-B004-4A93-8F23-21FA11FFE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6537C-7AEA-4A10-A7B8-C73D5F2FF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9636537C-7AEA-4A10-A7B8-C73D5F2FF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5260A-4AA6-46EA-BC25-E0E0EB7A9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CFF5260A-4AA6-46EA-BC25-E0E0EB7A9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69020C-F9F2-406B-AD7F-99543B90E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A469020C-F9F2-406B-AD7F-99543B90E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903E4A-FA43-4233-B7DA-89CF3A7AB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EF903E4A-FA43-4233-B7DA-89CF3A7AB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190643-2F12-4894-9486-3A735FFA3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41190643-2F12-4894-9486-3A735FFA3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72DFD-B660-4F53-B45D-1B39D3F74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83072DFD-B660-4F53-B45D-1B39D3F74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B798D4-AFE4-423B-BD64-7EF5828D6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graphicEl>
                                              <a:dgm id="{98B798D4-AFE4-423B-BD64-7EF5828D6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77490715"/>
              </p:ext>
            </p:extLst>
          </p:nvPr>
        </p:nvGraphicFramePr>
        <p:xfrm>
          <a:off x="2070637" y="1287887"/>
          <a:ext cx="8979437" cy="530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3" descr="https://outlook.live.com/owa/service.svc/s/GetPersonaPhoto?email=jpgacosta%40hotmail.com&amp;UA=0&amp;size=HR96x96"/>
          <p:cNvSpPr>
            <a:spLocks noChangeAspect="1" noChangeArrowheads="1"/>
          </p:cNvSpPr>
          <p:nvPr/>
        </p:nvSpPr>
        <p:spPr bwMode="auto">
          <a:xfrm>
            <a:off x="207433" y="-5937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397964" y="199509"/>
            <a:ext cx="638605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DEVENTAJAS </a:t>
            </a:r>
            <a:endParaRPr lang="es-MX" altLang="es-MX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34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A3EC39-FFF7-4DF3-B273-1DC1A5006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59A3EC39-FFF7-4DF3-B273-1DC1A5006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EA3049-50DF-4275-9277-7CE01882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7EA3049-50DF-4275-9277-7CE018829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335463-E39A-4EEA-AE18-A34286AF2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0335463-E39A-4EEA-AE18-A34286AF2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55BCC7-EF1D-4871-B397-D1905E9A5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A55BCC7-EF1D-4871-B397-D1905E9A5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3BCEDA-28CD-4985-8CD5-1E2058CF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B23BCEDA-28CD-4985-8CD5-1E2058CF9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3230D4-6E4B-45E1-925A-81E2E2F4A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713230D4-6E4B-45E1-925A-81E2E2F4A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6EA268-4115-4D71-8354-FAA3EC601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996EA268-4115-4D71-8354-FAA3EC601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98A24F-DCC0-4DBA-9699-7E9FB5F1C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9A98A24F-DCC0-4DBA-9699-7E9FB5F1C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3C80B0-F096-4E08-A33F-10A4E88F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AB3C80B0-F096-4E08-A33F-10A4E88F0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252577-5A61-4F0D-B93D-A39FEF13F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95252577-5A61-4F0D-B93D-A39FEF13F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EADD36-685B-43E2-9B70-D0A93E0C6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4DEADD36-685B-43E2-9B70-D0A93E0C6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754CDF-B004-4A93-8F23-21FA11FFE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B2754CDF-B004-4A93-8F23-21FA11FFE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6537C-7AEA-4A10-A7B8-C73D5F2FF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9636537C-7AEA-4A10-A7B8-C73D5F2FF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5260A-4AA6-46EA-BC25-E0E0EB7A9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CFF5260A-4AA6-46EA-BC25-E0E0EB7A9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69020C-F9F2-406B-AD7F-99543B90E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A469020C-F9F2-406B-AD7F-99543B90E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Plantilla AMFEM 1 logos nuev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 AMFEM 1.pptx" id="{3B8C2FBB-4553-494F-BCFD-93209AD87F91}" vid="{D7939F6B-E371-49F2-88F0-9A60482DBF0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AMFEM 1 logos nuevos</Template>
  <TotalTime>1197</TotalTime>
  <Words>174</Words>
  <Application>Microsoft Office PowerPoint</Application>
  <PresentationFormat>Personalizado</PresentationFormat>
  <Paragraphs>79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Plantilla AMFEM 1 logos nuevos</vt:lpstr>
      <vt:lpstr>"Educación a Distancia  ¿Acercando el mundo?"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edgarpena</dc:creator>
  <cp:lastModifiedBy>EDGAR PEÑA</cp:lastModifiedBy>
  <cp:revision>173</cp:revision>
  <dcterms:created xsi:type="dcterms:W3CDTF">2016-06-09T23:31:40Z</dcterms:created>
  <dcterms:modified xsi:type="dcterms:W3CDTF">2016-06-17T16:16:05Z</dcterms:modified>
</cp:coreProperties>
</file>